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80" r:id="rId1"/>
  </p:sldMasterIdLst>
  <p:notesMasterIdLst>
    <p:notesMasterId r:id="rId6"/>
  </p:notesMasterIdLst>
  <p:sldIdLst>
    <p:sldId id="2490" r:id="rId2"/>
    <p:sldId id="2491" r:id="rId3"/>
    <p:sldId id="2488" r:id="rId4"/>
    <p:sldId id="2489" r:id="rId5"/>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pos="3888" userDrawn="1">
          <p15:clr>
            <a:srgbClr val="A4A3A4"/>
          </p15:clr>
        </p15:guide>
        <p15:guide id="4" orient="horz" pos="1008" userDrawn="1">
          <p15:clr>
            <a:srgbClr val="A4A3A4"/>
          </p15:clr>
        </p15:guide>
        <p15:guide id="5" pos="2136"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42"/>
    <a:srgbClr val="2596D5"/>
    <a:srgbClr val="C2CD36"/>
    <a:srgbClr val="FD5802"/>
    <a:srgbClr val="FF2F2F"/>
    <a:srgbClr val="E20000"/>
    <a:srgbClr val="858899"/>
    <a:srgbClr val="1A191A"/>
    <a:srgbClr val="A47660"/>
    <a:srgbClr val="F5D98F"/>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81" autoAdjust="0"/>
    <p:restoredTop sz="65430" autoAdjust="0"/>
  </p:normalViewPr>
  <p:slideViewPr>
    <p:cSldViewPr snapToGrid="0" showGuides="1">
      <p:cViewPr varScale="1">
        <p:scale>
          <a:sx n="62" d="100"/>
          <a:sy n="62" d="100"/>
        </p:scale>
        <p:origin x="2028" y="60"/>
      </p:cViewPr>
      <p:guideLst>
        <p:guide pos="3888"/>
        <p:guide orient="horz" pos="1008"/>
        <p:guide pos="2136"/>
      </p:guideLst>
    </p:cSldViewPr>
  </p:slideViewPr>
  <p:outlineViewPr>
    <p:cViewPr>
      <p:scale>
        <a:sx n="33" d="100"/>
        <a:sy n="33" d="100"/>
      </p:scale>
      <p:origin x="0" y="0"/>
    </p:cViewPr>
  </p:outlineViewPr>
  <p:notesTextViewPr>
    <p:cViewPr>
      <p:scale>
        <a:sx n="3" d="2"/>
        <a:sy n="3" d="2"/>
      </p:scale>
      <p:origin x="0" y="0"/>
    </p:cViewPr>
  </p:notesTextViewPr>
  <p:sorterViewPr>
    <p:cViewPr>
      <p:scale>
        <a:sx n="42" d="100"/>
        <a:sy n="42" d="100"/>
      </p:scale>
      <p:origin x="0" y="0"/>
    </p:cViewPr>
  </p:sorterViewPr>
  <p:notesViewPr>
    <p:cSldViewPr snapToGrid="0" showGuides="1">
      <p:cViewPr varScale="1">
        <p:scale>
          <a:sx n="66" d="100"/>
          <a:sy n="66"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B02F68-44A5-444E-9669-156C3EAC194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F92CEB0C-3527-4CFA-8BCA-A0D825B3751F}">
      <dgm:prSet phldrT="[Text]" phldr="0"/>
      <dgm:spPr/>
      <dgm:t>
        <a:bodyPr/>
        <a:lstStyle/>
        <a:p>
          <a:r>
            <a:rPr lang="en-US" dirty="0"/>
            <a:t>Question 1</a:t>
          </a:r>
        </a:p>
      </dgm:t>
    </dgm:pt>
    <dgm:pt modelId="{E9105778-7130-408F-8621-91BBD0676A28}" type="parTrans" cxnId="{A230E228-1BC6-4074-9689-8B2AD77E89AC}">
      <dgm:prSet/>
      <dgm:spPr/>
      <dgm:t>
        <a:bodyPr/>
        <a:lstStyle/>
        <a:p>
          <a:endParaRPr lang="en-US"/>
        </a:p>
      </dgm:t>
    </dgm:pt>
    <dgm:pt modelId="{F44BE265-C76A-4A42-8D8D-E155855347B6}" type="sibTrans" cxnId="{A230E228-1BC6-4074-9689-8B2AD77E89AC}">
      <dgm:prSet/>
      <dgm:spPr/>
      <dgm:t>
        <a:bodyPr/>
        <a:lstStyle/>
        <a:p>
          <a:endParaRPr lang="en-US"/>
        </a:p>
      </dgm:t>
    </dgm:pt>
    <dgm:pt modelId="{0C20384A-8F93-403D-86DA-A892AB1A3144}">
      <dgm:prSet phldrT="[Text]" phldr="0"/>
      <dgm:spPr/>
      <dgm:t>
        <a:bodyPr/>
        <a:lstStyle/>
        <a:p>
          <a:r>
            <a:rPr lang="en-US" dirty="0"/>
            <a:t>Answer</a:t>
          </a:r>
        </a:p>
      </dgm:t>
    </dgm:pt>
    <dgm:pt modelId="{E02C8545-7F22-49A2-8B06-46373848971A}" type="parTrans" cxnId="{7A696308-A71A-45E5-AED2-22E24B020725}">
      <dgm:prSet/>
      <dgm:spPr/>
      <dgm:t>
        <a:bodyPr/>
        <a:lstStyle/>
        <a:p>
          <a:endParaRPr lang="en-US"/>
        </a:p>
      </dgm:t>
    </dgm:pt>
    <dgm:pt modelId="{2104DFAA-0F38-4DD4-A2DC-37A7BDDEC3A2}" type="sibTrans" cxnId="{7A696308-A71A-45E5-AED2-22E24B020725}">
      <dgm:prSet/>
      <dgm:spPr/>
      <dgm:t>
        <a:bodyPr/>
        <a:lstStyle/>
        <a:p>
          <a:endParaRPr lang="en-US"/>
        </a:p>
      </dgm:t>
    </dgm:pt>
    <dgm:pt modelId="{9B6BFFB6-7187-4757-ADD1-A35215868652}">
      <dgm:prSet phldrT="[Text]" phldr="0"/>
      <dgm:spPr/>
      <dgm:t>
        <a:bodyPr/>
        <a:lstStyle/>
        <a:p>
          <a:r>
            <a:rPr lang="en-US" dirty="0"/>
            <a:t>Question 4</a:t>
          </a:r>
        </a:p>
      </dgm:t>
    </dgm:pt>
    <dgm:pt modelId="{C7CB5B8B-461E-4B59-BF15-7AE7F5AE6F37}" type="parTrans" cxnId="{05294BF8-A10D-4CA3-A158-11DAE4DBB7CA}">
      <dgm:prSet/>
      <dgm:spPr/>
      <dgm:t>
        <a:bodyPr/>
        <a:lstStyle/>
        <a:p>
          <a:endParaRPr lang="en-US"/>
        </a:p>
      </dgm:t>
    </dgm:pt>
    <dgm:pt modelId="{4147D891-8F0F-4BAA-86D3-A1D6C91EC49C}" type="sibTrans" cxnId="{05294BF8-A10D-4CA3-A158-11DAE4DBB7CA}">
      <dgm:prSet/>
      <dgm:spPr/>
      <dgm:t>
        <a:bodyPr/>
        <a:lstStyle/>
        <a:p>
          <a:endParaRPr lang="en-US"/>
        </a:p>
      </dgm:t>
    </dgm:pt>
    <dgm:pt modelId="{32AE2659-B944-446F-82CF-11102A4C015F}">
      <dgm:prSet phldrT="[Text]" phldr="0"/>
      <dgm:spPr/>
      <dgm:t>
        <a:bodyPr/>
        <a:lstStyle/>
        <a:p>
          <a:r>
            <a:rPr lang="en-US" dirty="0"/>
            <a:t>Answer</a:t>
          </a:r>
        </a:p>
      </dgm:t>
    </dgm:pt>
    <dgm:pt modelId="{86A128DB-9D86-40FF-B38D-404AB88678AC}" type="parTrans" cxnId="{1E3BE72B-8744-48ED-934F-3077CF9D9A49}">
      <dgm:prSet/>
      <dgm:spPr/>
      <dgm:t>
        <a:bodyPr/>
        <a:lstStyle/>
        <a:p>
          <a:endParaRPr lang="en-US"/>
        </a:p>
      </dgm:t>
    </dgm:pt>
    <dgm:pt modelId="{1AFC5DD0-1435-4A75-AE6C-0C5F9E2E1CA4}" type="sibTrans" cxnId="{1E3BE72B-8744-48ED-934F-3077CF9D9A49}">
      <dgm:prSet/>
      <dgm:spPr/>
      <dgm:t>
        <a:bodyPr/>
        <a:lstStyle/>
        <a:p>
          <a:endParaRPr lang="en-US"/>
        </a:p>
      </dgm:t>
    </dgm:pt>
    <dgm:pt modelId="{F74FDC3F-62E8-4C60-BB79-D56814E46948}">
      <dgm:prSet phldrT="[Text]" phldr="0"/>
      <dgm:spPr/>
      <dgm:t>
        <a:bodyPr/>
        <a:lstStyle/>
        <a:p>
          <a:r>
            <a:rPr lang="en-US" dirty="0"/>
            <a:t>Question 2</a:t>
          </a:r>
        </a:p>
      </dgm:t>
    </dgm:pt>
    <dgm:pt modelId="{B512C715-E337-4DDB-93A5-B699305C4BAA}" type="parTrans" cxnId="{01F1F30E-87F0-4935-80D5-C83B5CA43262}">
      <dgm:prSet/>
      <dgm:spPr/>
      <dgm:t>
        <a:bodyPr/>
        <a:lstStyle/>
        <a:p>
          <a:endParaRPr lang="en-US"/>
        </a:p>
      </dgm:t>
    </dgm:pt>
    <dgm:pt modelId="{5A436914-74AB-44A0-AD5F-69051453CF4F}" type="sibTrans" cxnId="{01F1F30E-87F0-4935-80D5-C83B5CA43262}">
      <dgm:prSet/>
      <dgm:spPr/>
      <dgm:t>
        <a:bodyPr/>
        <a:lstStyle/>
        <a:p>
          <a:endParaRPr lang="en-US"/>
        </a:p>
      </dgm:t>
    </dgm:pt>
    <dgm:pt modelId="{CA4AF65E-EC00-4EDC-98EA-9C15D4A8847B}">
      <dgm:prSet phldrT="[Text]" phldr="0"/>
      <dgm:spPr/>
      <dgm:t>
        <a:bodyPr/>
        <a:lstStyle/>
        <a:p>
          <a:r>
            <a:rPr lang="en-US"/>
            <a:t>Answer</a:t>
          </a:r>
          <a:endParaRPr lang="en-US" dirty="0"/>
        </a:p>
      </dgm:t>
    </dgm:pt>
    <dgm:pt modelId="{F6255997-6E96-4A6F-8D79-43F4C355511B}" type="parTrans" cxnId="{51BC1740-0C43-48A0-A0CC-F99A60366321}">
      <dgm:prSet/>
      <dgm:spPr/>
      <dgm:t>
        <a:bodyPr/>
        <a:lstStyle/>
        <a:p>
          <a:endParaRPr lang="en-US"/>
        </a:p>
      </dgm:t>
    </dgm:pt>
    <dgm:pt modelId="{74523118-3C64-48CD-B35F-479C9F1775A1}" type="sibTrans" cxnId="{51BC1740-0C43-48A0-A0CC-F99A60366321}">
      <dgm:prSet/>
      <dgm:spPr/>
      <dgm:t>
        <a:bodyPr/>
        <a:lstStyle/>
        <a:p>
          <a:endParaRPr lang="en-US"/>
        </a:p>
      </dgm:t>
    </dgm:pt>
    <dgm:pt modelId="{CAA84EC9-0C4A-429B-9188-77FB38E2A66D}">
      <dgm:prSet phldrT="[Text]" phldr="0"/>
      <dgm:spPr/>
      <dgm:t>
        <a:bodyPr/>
        <a:lstStyle/>
        <a:p>
          <a:r>
            <a:rPr lang="en-US"/>
            <a:t>Question 3</a:t>
          </a:r>
          <a:endParaRPr lang="en-US" dirty="0"/>
        </a:p>
      </dgm:t>
    </dgm:pt>
    <dgm:pt modelId="{D72C335A-E413-4EA1-A110-65362B9F5BC0}" type="parTrans" cxnId="{9EC1528E-23BB-4A71-81B5-E69CA631ADD6}">
      <dgm:prSet/>
      <dgm:spPr/>
      <dgm:t>
        <a:bodyPr/>
        <a:lstStyle/>
        <a:p>
          <a:endParaRPr lang="en-US"/>
        </a:p>
      </dgm:t>
    </dgm:pt>
    <dgm:pt modelId="{81CD2579-738B-424E-82B8-2CD4776D044B}" type="sibTrans" cxnId="{9EC1528E-23BB-4A71-81B5-E69CA631ADD6}">
      <dgm:prSet/>
      <dgm:spPr/>
      <dgm:t>
        <a:bodyPr/>
        <a:lstStyle/>
        <a:p>
          <a:endParaRPr lang="en-US"/>
        </a:p>
      </dgm:t>
    </dgm:pt>
    <dgm:pt modelId="{79E59CEC-E925-422C-90A3-BCB6FE09F10B}">
      <dgm:prSet phldrT="[Text]" phldr="0"/>
      <dgm:spPr/>
      <dgm:t>
        <a:bodyPr/>
        <a:lstStyle/>
        <a:p>
          <a:r>
            <a:rPr lang="en-US"/>
            <a:t>Answer</a:t>
          </a:r>
          <a:endParaRPr lang="en-US" dirty="0"/>
        </a:p>
      </dgm:t>
    </dgm:pt>
    <dgm:pt modelId="{4871A3CC-5053-4847-91A8-6C70DB441213}" type="parTrans" cxnId="{21E75B0C-917E-4C77-B801-F8A9A1B3846D}">
      <dgm:prSet/>
      <dgm:spPr/>
      <dgm:t>
        <a:bodyPr/>
        <a:lstStyle/>
        <a:p>
          <a:endParaRPr lang="en-US"/>
        </a:p>
      </dgm:t>
    </dgm:pt>
    <dgm:pt modelId="{1DC4C975-C87B-4465-A662-E5F2E3EA452B}" type="sibTrans" cxnId="{21E75B0C-917E-4C77-B801-F8A9A1B3846D}">
      <dgm:prSet/>
      <dgm:spPr/>
      <dgm:t>
        <a:bodyPr/>
        <a:lstStyle/>
        <a:p>
          <a:endParaRPr lang="en-US"/>
        </a:p>
      </dgm:t>
    </dgm:pt>
    <dgm:pt modelId="{04C67DE1-C661-43EE-870D-0211E7C954F3}">
      <dgm:prSet phldrT="[Text]" phldr="0"/>
      <dgm:spPr/>
      <dgm:t>
        <a:bodyPr/>
        <a:lstStyle/>
        <a:p>
          <a:r>
            <a:rPr lang="en-US" dirty="0"/>
            <a:t>Question 5</a:t>
          </a:r>
        </a:p>
      </dgm:t>
    </dgm:pt>
    <dgm:pt modelId="{B538A3EE-E42C-4B35-BB1C-0015DBB04BB1}" type="parTrans" cxnId="{A1CD1933-09B9-411D-A358-FA62E3FAF206}">
      <dgm:prSet/>
      <dgm:spPr/>
      <dgm:t>
        <a:bodyPr/>
        <a:lstStyle/>
        <a:p>
          <a:endParaRPr lang="en-US"/>
        </a:p>
      </dgm:t>
    </dgm:pt>
    <dgm:pt modelId="{ABAFCF0D-009E-49BB-ADAA-C2B8C819EDCB}" type="sibTrans" cxnId="{A1CD1933-09B9-411D-A358-FA62E3FAF206}">
      <dgm:prSet/>
      <dgm:spPr/>
      <dgm:t>
        <a:bodyPr/>
        <a:lstStyle/>
        <a:p>
          <a:endParaRPr lang="en-US"/>
        </a:p>
      </dgm:t>
    </dgm:pt>
    <dgm:pt modelId="{C331D740-3D10-428F-8F3C-CBD28565B87F}">
      <dgm:prSet phldrT="[Text]" phldr="0"/>
      <dgm:spPr/>
      <dgm:t>
        <a:bodyPr/>
        <a:lstStyle/>
        <a:p>
          <a:r>
            <a:rPr lang="en-US" dirty="0"/>
            <a:t>Answer</a:t>
          </a:r>
        </a:p>
      </dgm:t>
    </dgm:pt>
    <dgm:pt modelId="{18224F79-6710-44C9-A835-1F9231620214}" type="parTrans" cxnId="{E82BF22A-360C-460E-871B-F9D0A64F417D}">
      <dgm:prSet/>
      <dgm:spPr/>
      <dgm:t>
        <a:bodyPr/>
        <a:lstStyle/>
        <a:p>
          <a:endParaRPr lang="en-US"/>
        </a:p>
      </dgm:t>
    </dgm:pt>
    <dgm:pt modelId="{39C02291-DC5B-4F8B-A0F6-920831B5DA53}" type="sibTrans" cxnId="{E82BF22A-360C-460E-871B-F9D0A64F417D}">
      <dgm:prSet/>
      <dgm:spPr/>
      <dgm:t>
        <a:bodyPr/>
        <a:lstStyle/>
        <a:p>
          <a:endParaRPr lang="en-US"/>
        </a:p>
      </dgm:t>
    </dgm:pt>
    <dgm:pt modelId="{92ECB653-484C-4246-A677-AD4A0472234D}">
      <dgm:prSet phldrT="[Text]" phldr="0"/>
      <dgm:spPr/>
      <dgm:t>
        <a:bodyPr/>
        <a:lstStyle/>
        <a:p>
          <a:r>
            <a:rPr lang="en-US" dirty="0"/>
            <a:t>Question 6</a:t>
          </a:r>
        </a:p>
      </dgm:t>
    </dgm:pt>
    <dgm:pt modelId="{367F6689-01B2-4766-977E-A2E947117C47}" type="parTrans" cxnId="{8252500E-B984-40C8-8139-A50F5225F131}">
      <dgm:prSet/>
      <dgm:spPr/>
      <dgm:t>
        <a:bodyPr/>
        <a:lstStyle/>
        <a:p>
          <a:endParaRPr lang="en-US"/>
        </a:p>
      </dgm:t>
    </dgm:pt>
    <dgm:pt modelId="{A90CABCC-CB58-4907-8C17-CF33E032C097}" type="sibTrans" cxnId="{8252500E-B984-40C8-8139-A50F5225F131}">
      <dgm:prSet/>
      <dgm:spPr/>
      <dgm:t>
        <a:bodyPr/>
        <a:lstStyle/>
        <a:p>
          <a:endParaRPr lang="en-US"/>
        </a:p>
      </dgm:t>
    </dgm:pt>
    <dgm:pt modelId="{ABF0E961-B9CE-4B58-A6A5-9BCB199E83A8}">
      <dgm:prSet phldrT="[Text]" phldr="0"/>
      <dgm:spPr/>
      <dgm:t>
        <a:bodyPr/>
        <a:lstStyle/>
        <a:p>
          <a:r>
            <a:rPr lang="en-US" dirty="0"/>
            <a:t>Answer</a:t>
          </a:r>
        </a:p>
      </dgm:t>
    </dgm:pt>
    <dgm:pt modelId="{1E8561F2-4122-4944-9749-FD3C233E6029}" type="parTrans" cxnId="{10297D29-83F3-4182-9C9F-C58F7411259D}">
      <dgm:prSet/>
      <dgm:spPr/>
      <dgm:t>
        <a:bodyPr/>
        <a:lstStyle/>
        <a:p>
          <a:endParaRPr lang="en-US"/>
        </a:p>
      </dgm:t>
    </dgm:pt>
    <dgm:pt modelId="{2E4584AB-9D28-49FF-97AE-3B8EBB418E96}" type="sibTrans" cxnId="{10297D29-83F3-4182-9C9F-C58F7411259D}">
      <dgm:prSet/>
      <dgm:spPr/>
      <dgm:t>
        <a:bodyPr/>
        <a:lstStyle/>
        <a:p>
          <a:endParaRPr lang="en-US"/>
        </a:p>
      </dgm:t>
    </dgm:pt>
    <dgm:pt modelId="{C6402642-358B-4C1B-8141-0A194069843B}" type="pres">
      <dgm:prSet presAssocID="{B0B02F68-44A5-444E-9669-156C3EAC194C}" presName="linear" presStyleCnt="0">
        <dgm:presLayoutVars>
          <dgm:animLvl val="lvl"/>
          <dgm:resizeHandles val="exact"/>
        </dgm:presLayoutVars>
      </dgm:prSet>
      <dgm:spPr/>
    </dgm:pt>
    <dgm:pt modelId="{37AD4B57-AE19-4583-BFF2-9F9970CDD6D2}" type="pres">
      <dgm:prSet presAssocID="{F92CEB0C-3527-4CFA-8BCA-A0D825B3751F}" presName="parentText" presStyleLbl="node1" presStyleIdx="0" presStyleCnt="6">
        <dgm:presLayoutVars>
          <dgm:chMax val="0"/>
          <dgm:bulletEnabled val="1"/>
        </dgm:presLayoutVars>
      </dgm:prSet>
      <dgm:spPr/>
    </dgm:pt>
    <dgm:pt modelId="{4C889B8C-33D9-4CDA-93D3-0A0DBD980DF0}" type="pres">
      <dgm:prSet presAssocID="{F92CEB0C-3527-4CFA-8BCA-A0D825B3751F}" presName="childText" presStyleLbl="revTx" presStyleIdx="0" presStyleCnt="6">
        <dgm:presLayoutVars>
          <dgm:bulletEnabled val="1"/>
        </dgm:presLayoutVars>
      </dgm:prSet>
      <dgm:spPr/>
    </dgm:pt>
    <dgm:pt modelId="{5121C98B-C691-41A2-96BA-BDEBE8C8DD88}" type="pres">
      <dgm:prSet presAssocID="{F74FDC3F-62E8-4C60-BB79-D56814E46948}" presName="parentText" presStyleLbl="node1" presStyleIdx="1" presStyleCnt="6">
        <dgm:presLayoutVars>
          <dgm:chMax val="0"/>
          <dgm:bulletEnabled val="1"/>
        </dgm:presLayoutVars>
      </dgm:prSet>
      <dgm:spPr/>
    </dgm:pt>
    <dgm:pt modelId="{5B08CB6C-1B27-4AF4-AEC5-18D6A875BF54}" type="pres">
      <dgm:prSet presAssocID="{F74FDC3F-62E8-4C60-BB79-D56814E46948}" presName="childText" presStyleLbl="revTx" presStyleIdx="1" presStyleCnt="6">
        <dgm:presLayoutVars>
          <dgm:bulletEnabled val="1"/>
        </dgm:presLayoutVars>
      </dgm:prSet>
      <dgm:spPr/>
    </dgm:pt>
    <dgm:pt modelId="{6DFE5AB1-1A3A-441D-A714-75A64366E873}" type="pres">
      <dgm:prSet presAssocID="{CAA84EC9-0C4A-429B-9188-77FB38E2A66D}" presName="parentText" presStyleLbl="node1" presStyleIdx="2" presStyleCnt="6">
        <dgm:presLayoutVars>
          <dgm:chMax val="0"/>
          <dgm:bulletEnabled val="1"/>
        </dgm:presLayoutVars>
      </dgm:prSet>
      <dgm:spPr/>
    </dgm:pt>
    <dgm:pt modelId="{E7C06D87-4878-40DB-972F-B5DB55B3F346}" type="pres">
      <dgm:prSet presAssocID="{CAA84EC9-0C4A-429B-9188-77FB38E2A66D}" presName="childText" presStyleLbl="revTx" presStyleIdx="2" presStyleCnt="6">
        <dgm:presLayoutVars>
          <dgm:bulletEnabled val="1"/>
        </dgm:presLayoutVars>
      </dgm:prSet>
      <dgm:spPr/>
    </dgm:pt>
    <dgm:pt modelId="{C395006E-EBC2-4BBC-923D-53A7977448BE}" type="pres">
      <dgm:prSet presAssocID="{9B6BFFB6-7187-4757-ADD1-A35215868652}" presName="parentText" presStyleLbl="node1" presStyleIdx="3" presStyleCnt="6">
        <dgm:presLayoutVars>
          <dgm:chMax val="0"/>
          <dgm:bulletEnabled val="1"/>
        </dgm:presLayoutVars>
      </dgm:prSet>
      <dgm:spPr/>
    </dgm:pt>
    <dgm:pt modelId="{2E0CCF2E-C600-4D87-A161-543F0D4A73D0}" type="pres">
      <dgm:prSet presAssocID="{9B6BFFB6-7187-4757-ADD1-A35215868652}" presName="childText" presStyleLbl="revTx" presStyleIdx="3" presStyleCnt="6">
        <dgm:presLayoutVars>
          <dgm:bulletEnabled val="1"/>
        </dgm:presLayoutVars>
      </dgm:prSet>
      <dgm:spPr/>
    </dgm:pt>
    <dgm:pt modelId="{CF812AB9-67BD-42B5-A62E-C967D5EBD619}" type="pres">
      <dgm:prSet presAssocID="{04C67DE1-C661-43EE-870D-0211E7C954F3}" presName="parentText" presStyleLbl="node1" presStyleIdx="4" presStyleCnt="6">
        <dgm:presLayoutVars>
          <dgm:chMax val="0"/>
          <dgm:bulletEnabled val="1"/>
        </dgm:presLayoutVars>
      </dgm:prSet>
      <dgm:spPr/>
    </dgm:pt>
    <dgm:pt modelId="{C9071F35-AEE2-4559-93C1-0F2F5217785E}" type="pres">
      <dgm:prSet presAssocID="{04C67DE1-C661-43EE-870D-0211E7C954F3}" presName="childText" presStyleLbl="revTx" presStyleIdx="4" presStyleCnt="6">
        <dgm:presLayoutVars>
          <dgm:bulletEnabled val="1"/>
        </dgm:presLayoutVars>
      </dgm:prSet>
      <dgm:spPr/>
    </dgm:pt>
    <dgm:pt modelId="{7F799542-848A-4467-8EF4-40A30C03F0E1}" type="pres">
      <dgm:prSet presAssocID="{92ECB653-484C-4246-A677-AD4A0472234D}" presName="parentText" presStyleLbl="node1" presStyleIdx="5" presStyleCnt="6">
        <dgm:presLayoutVars>
          <dgm:chMax val="0"/>
          <dgm:bulletEnabled val="1"/>
        </dgm:presLayoutVars>
      </dgm:prSet>
      <dgm:spPr/>
    </dgm:pt>
    <dgm:pt modelId="{A488C9F2-DF15-4878-9729-00D0833E8A12}" type="pres">
      <dgm:prSet presAssocID="{92ECB653-484C-4246-A677-AD4A0472234D}" presName="childText" presStyleLbl="revTx" presStyleIdx="5" presStyleCnt="6">
        <dgm:presLayoutVars>
          <dgm:bulletEnabled val="1"/>
        </dgm:presLayoutVars>
      </dgm:prSet>
      <dgm:spPr/>
    </dgm:pt>
  </dgm:ptLst>
  <dgm:cxnLst>
    <dgm:cxn modelId="{7A696308-A71A-45E5-AED2-22E24B020725}" srcId="{F92CEB0C-3527-4CFA-8BCA-A0D825B3751F}" destId="{0C20384A-8F93-403D-86DA-A892AB1A3144}" srcOrd="0" destOrd="0" parTransId="{E02C8545-7F22-49A2-8B06-46373848971A}" sibTransId="{2104DFAA-0F38-4DD4-A2DC-37A7BDDEC3A2}"/>
    <dgm:cxn modelId="{21E75B0C-917E-4C77-B801-F8A9A1B3846D}" srcId="{CAA84EC9-0C4A-429B-9188-77FB38E2A66D}" destId="{79E59CEC-E925-422C-90A3-BCB6FE09F10B}" srcOrd="0" destOrd="0" parTransId="{4871A3CC-5053-4847-91A8-6C70DB441213}" sibTransId="{1DC4C975-C87B-4465-A662-E5F2E3EA452B}"/>
    <dgm:cxn modelId="{8252500E-B984-40C8-8139-A50F5225F131}" srcId="{B0B02F68-44A5-444E-9669-156C3EAC194C}" destId="{92ECB653-484C-4246-A677-AD4A0472234D}" srcOrd="5" destOrd="0" parTransId="{367F6689-01B2-4766-977E-A2E947117C47}" sibTransId="{A90CABCC-CB58-4907-8C17-CF33E032C097}"/>
    <dgm:cxn modelId="{01F1F30E-87F0-4935-80D5-C83B5CA43262}" srcId="{B0B02F68-44A5-444E-9669-156C3EAC194C}" destId="{F74FDC3F-62E8-4C60-BB79-D56814E46948}" srcOrd="1" destOrd="0" parTransId="{B512C715-E337-4DDB-93A5-B699305C4BAA}" sibTransId="{5A436914-74AB-44A0-AD5F-69051453CF4F}"/>
    <dgm:cxn modelId="{A230E228-1BC6-4074-9689-8B2AD77E89AC}" srcId="{B0B02F68-44A5-444E-9669-156C3EAC194C}" destId="{F92CEB0C-3527-4CFA-8BCA-A0D825B3751F}" srcOrd="0" destOrd="0" parTransId="{E9105778-7130-408F-8621-91BBD0676A28}" sibTransId="{F44BE265-C76A-4A42-8D8D-E155855347B6}"/>
    <dgm:cxn modelId="{10297D29-83F3-4182-9C9F-C58F7411259D}" srcId="{92ECB653-484C-4246-A677-AD4A0472234D}" destId="{ABF0E961-B9CE-4B58-A6A5-9BCB199E83A8}" srcOrd="0" destOrd="0" parTransId="{1E8561F2-4122-4944-9749-FD3C233E6029}" sibTransId="{2E4584AB-9D28-49FF-97AE-3B8EBB418E96}"/>
    <dgm:cxn modelId="{E82BF22A-360C-460E-871B-F9D0A64F417D}" srcId="{04C67DE1-C661-43EE-870D-0211E7C954F3}" destId="{C331D740-3D10-428F-8F3C-CBD28565B87F}" srcOrd="0" destOrd="0" parTransId="{18224F79-6710-44C9-A835-1F9231620214}" sibTransId="{39C02291-DC5B-4F8B-A0F6-920831B5DA53}"/>
    <dgm:cxn modelId="{1E3BE72B-8744-48ED-934F-3077CF9D9A49}" srcId="{9B6BFFB6-7187-4757-ADD1-A35215868652}" destId="{32AE2659-B944-446F-82CF-11102A4C015F}" srcOrd="0" destOrd="0" parTransId="{86A128DB-9D86-40FF-B38D-404AB88678AC}" sibTransId="{1AFC5DD0-1435-4A75-AE6C-0C5F9E2E1CA4}"/>
    <dgm:cxn modelId="{A1CD1933-09B9-411D-A358-FA62E3FAF206}" srcId="{B0B02F68-44A5-444E-9669-156C3EAC194C}" destId="{04C67DE1-C661-43EE-870D-0211E7C954F3}" srcOrd="4" destOrd="0" parTransId="{B538A3EE-E42C-4B35-BB1C-0015DBB04BB1}" sibTransId="{ABAFCF0D-009E-49BB-ADAA-C2B8C819EDCB}"/>
    <dgm:cxn modelId="{51BC1740-0C43-48A0-A0CC-F99A60366321}" srcId="{F74FDC3F-62E8-4C60-BB79-D56814E46948}" destId="{CA4AF65E-EC00-4EDC-98EA-9C15D4A8847B}" srcOrd="0" destOrd="0" parTransId="{F6255997-6E96-4A6F-8D79-43F4C355511B}" sibTransId="{74523118-3C64-48CD-B35F-479C9F1775A1}"/>
    <dgm:cxn modelId="{96900946-AACA-4F7D-A955-CB13F53EEEBF}" type="presOf" srcId="{CA4AF65E-EC00-4EDC-98EA-9C15D4A8847B}" destId="{5B08CB6C-1B27-4AF4-AEC5-18D6A875BF54}" srcOrd="0" destOrd="0" presId="urn:microsoft.com/office/officeart/2005/8/layout/vList2"/>
    <dgm:cxn modelId="{21605F54-490A-4E42-BA9C-A4B26FACA99C}" type="presOf" srcId="{32AE2659-B944-446F-82CF-11102A4C015F}" destId="{2E0CCF2E-C600-4D87-A161-543F0D4A73D0}" srcOrd="0" destOrd="0" presId="urn:microsoft.com/office/officeart/2005/8/layout/vList2"/>
    <dgm:cxn modelId="{F7C16475-4287-48B4-BBCF-47FE0B4E94E9}" type="presOf" srcId="{92ECB653-484C-4246-A677-AD4A0472234D}" destId="{7F799542-848A-4467-8EF4-40A30C03F0E1}" srcOrd="0" destOrd="0" presId="urn:microsoft.com/office/officeart/2005/8/layout/vList2"/>
    <dgm:cxn modelId="{713E0478-EC0E-472F-BDCF-2DD4C93CFF6D}" type="presOf" srcId="{79E59CEC-E925-422C-90A3-BCB6FE09F10B}" destId="{E7C06D87-4878-40DB-972F-B5DB55B3F346}" srcOrd="0" destOrd="0" presId="urn:microsoft.com/office/officeart/2005/8/layout/vList2"/>
    <dgm:cxn modelId="{40F0857C-EC5B-4835-863A-FD7ED2380EAC}" type="presOf" srcId="{CAA84EC9-0C4A-429B-9188-77FB38E2A66D}" destId="{6DFE5AB1-1A3A-441D-A714-75A64366E873}" srcOrd="0" destOrd="0" presId="urn:microsoft.com/office/officeart/2005/8/layout/vList2"/>
    <dgm:cxn modelId="{09FE528A-461D-497C-AB94-DCE344076837}" type="presOf" srcId="{ABF0E961-B9CE-4B58-A6A5-9BCB199E83A8}" destId="{A488C9F2-DF15-4878-9729-00D0833E8A12}" srcOrd="0" destOrd="0" presId="urn:microsoft.com/office/officeart/2005/8/layout/vList2"/>
    <dgm:cxn modelId="{9EC1528E-23BB-4A71-81B5-E69CA631ADD6}" srcId="{B0B02F68-44A5-444E-9669-156C3EAC194C}" destId="{CAA84EC9-0C4A-429B-9188-77FB38E2A66D}" srcOrd="2" destOrd="0" parTransId="{D72C335A-E413-4EA1-A110-65362B9F5BC0}" sibTransId="{81CD2579-738B-424E-82B8-2CD4776D044B}"/>
    <dgm:cxn modelId="{61025390-CD02-4CD4-A40F-AA9ADCC8EC2C}" type="presOf" srcId="{B0B02F68-44A5-444E-9669-156C3EAC194C}" destId="{C6402642-358B-4C1B-8141-0A194069843B}" srcOrd="0" destOrd="0" presId="urn:microsoft.com/office/officeart/2005/8/layout/vList2"/>
    <dgm:cxn modelId="{46C13898-EFCE-4D58-952E-CFBAD049298A}" type="presOf" srcId="{F92CEB0C-3527-4CFA-8BCA-A0D825B3751F}" destId="{37AD4B57-AE19-4583-BFF2-9F9970CDD6D2}" srcOrd="0" destOrd="0" presId="urn:microsoft.com/office/officeart/2005/8/layout/vList2"/>
    <dgm:cxn modelId="{17813BAB-CAE7-405A-9F6B-02DAE082EB08}" type="presOf" srcId="{F74FDC3F-62E8-4C60-BB79-D56814E46948}" destId="{5121C98B-C691-41A2-96BA-BDEBE8C8DD88}" srcOrd="0" destOrd="0" presId="urn:microsoft.com/office/officeart/2005/8/layout/vList2"/>
    <dgm:cxn modelId="{685D82CF-590F-4B4D-AB6B-BC9EBB67DCED}" type="presOf" srcId="{04C67DE1-C661-43EE-870D-0211E7C954F3}" destId="{CF812AB9-67BD-42B5-A62E-C967D5EBD619}" srcOrd="0" destOrd="0" presId="urn:microsoft.com/office/officeart/2005/8/layout/vList2"/>
    <dgm:cxn modelId="{6B38B8E0-845F-4177-AE1B-4311BCF9A9BF}" type="presOf" srcId="{C331D740-3D10-428F-8F3C-CBD28565B87F}" destId="{C9071F35-AEE2-4559-93C1-0F2F5217785E}" srcOrd="0" destOrd="0" presId="urn:microsoft.com/office/officeart/2005/8/layout/vList2"/>
    <dgm:cxn modelId="{0DED6CEC-852F-43BC-8B53-E516BC540A8C}" type="presOf" srcId="{0C20384A-8F93-403D-86DA-A892AB1A3144}" destId="{4C889B8C-33D9-4CDA-93D3-0A0DBD980DF0}" srcOrd="0" destOrd="0" presId="urn:microsoft.com/office/officeart/2005/8/layout/vList2"/>
    <dgm:cxn modelId="{EC4433F3-A7A5-47CD-A38A-9476CEEB5208}" type="presOf" srcId="{9B6BFFB6-7187-4757-ADD1-A35215868652}" destId="{C395006E-EBC2-4BBC-923D-53A7977448BE}" srcOrd="0" destOrd="0" presId="urn:microsoft.com/office/officeart/2005/8/layout/vList2"/>
    <dgm:cxn modelId="{05294BF8-A10D-4CA3-A158-11DAE4DBB7CA}" srcId="{B0B02F68-44A5-444E-9669-156C3EAC194C}" destId="{9B6BFFB6-7187-4757-ADD1-A35215868652}" srcOrd="3" destOrd="0" parTransId="{C7CB5B8B-461E-4B59-BF15-7AE7F5AE6F37}" sibTransId="{4147D891-8F0F-4BAA-86D3-A1D6C91EC49C}"/>
    <dgm:cxn modelId="{35014F07-129B-4E2A-A43C-2F4FAF571DEE}" type="presParOf" srcId="{C6402642-358B-4C1B-8141-0A194069843B}" destId="{37AD4B57-AE19-4583-BFF2-9F9970CDD6D2}" srcOrd="0" destOrd="0" presId="urn:microsoft.com/office/officeart/2005/8/layout/vList2"/>
    <dgm:cxn modelId="{43610D2E-9A9D-451A-971A-A1FE948BFEB8}" type="presParOf" srcId="{C6402642-358B-4C1B-8141-0A194069843B}" destId="{4C889B8C-33D9-4CDA-93D3-0A0DBD980DF0}" srcOrd="1" destOrd="0" presId="urn:microsoft.com/office/officeart/2005/8/layout/vList2"/>
    <dgm:cxn modelId="{C8137CED-8B67-40A4-8D8F-6D22367EBE75}" type="presParOf" srcId="{C6402642-358B-4C1B-8141-0A194069843B}" destId="{5121C98B-C691-41A2-96BA-BDEBE8C8DD88}" srcOrd="2" destOrd="0" presId="urn:microsoft.com/office/officeart/2005/8/layout/vList2"/>
    <dgm:cxn modelId="{14D88382-F3F8-4741-9A10-50F762D89D61}" type="presParOf" srcId="{C6402642-358B-4C1B-8141-0A194069843B}" destId="{5B08CB6C-1B27-4AF4-AEC5-18D6A875BF54}" srcOrd="3" destOrd="0" presId="urn:microsoft.com/office/officeart/2005/8/layout/vList2"/>
    <dgm:cxn modelId="{2FEDC73C-DED2-43B4-B3BC-C35B8DCC5389}" type="presParOf" srcId="{C6402642-358B-4C1B-8141-0A194069843B}" destId="{6DFE5AB1-1A3A-441D-A714-75A64366E873}" srcOrd="4" destOrd="0" presId="urn:microsoft.com/office/officeart/2005/8/layout/vList2"/>
    <dgm:cxn modelId="{0521D813-A2E7-4218-9D3F-9A0D164FEF4A}" type="presParOf" srcId="{C6402642-358B-4C1B-8141-0A194069843B}" destId="{E7C06D87-4878-40DB-972F-B5DB55B3F346}" srcOrd="5" destOrd="0" presId="urn:microsoft.com/office/officeart/2005/8/layout/vList2"/>
    <dgm:cxn modelId="{531E3DDF-9B9A-4501-A87D-623550D38D6F}" type="presParOf" srcId="{C6402642-358B-4C1B-8141-0A194069843B}" destId="{C395006E-EBC2-4BBC-923D-53A7977448BE}" srcOrd="6" destOrd="0" presId="urn:microsoft.com/office/officeart/2005/8/layout/vList2"/>
    <dgm:cxn modelId="{457E812F-EC25-4BC4-9B1F-1378572B6D1A}" type="presParOf" srcId="{C6402642-358B-4C1B-8141-0A194069843B}" destId="{2E0CCF2E-C600-4D87-A161-543F0D4A73D0}" srcOrd="7" destOrd="0" presId="urn:microsoft.com/office/officeart/2005/8/layout/vList2"/>
    <dgm:cxn modelId="{7D0B2A82-E680-4379-9968-D4D7D33EE2E3}" type="presParOf" srcId="{C6402642-358B-4C1B-8141-0A194069843B}" destId="{CF812AB9-67BD-42B5-A62E-C967D5EBD619}" srcOrd="8" destOrd="0" presId="urn:microsoft.com/office/officeart/2005/8/layout/vList2"/>
    <dgm:cxn modelId="{3431537B-334B-4787-BAE5-9667594A3980}" type="presParOf" srcId="{C6402642-358B-4C1B-8141-0A194069843B}" destId="{C9071F35-AEE2-4559-93C1-0F2F5217785E}" srcOrd="9" destOrd="0" presId="urn:microsoft.com/office/officeart/2005/8/layout/vList2"/>
    <dgm:cxn modelId="{39A6A9E7-DC51-49C5-8D1C-2A46CC93581E}" type="presParOf" srcId="{C6402642-358B-4C1B-8141-0A194069843B}" destId="{7F799542-848A-4467-8EF4-40A30C03F0E1}" srcOrd="10" destOrd="0" presId="urn:microsoft.com/office/officeart/2005/8/layout/vList2"/>
    <dgm:cxn modelId="{B71FA69E-AD75-48A1-94F0-DBB366BC79D7}" type="presParOf" srcId="{C6402642-358B-4C1B-8141-0A194069843B}" destId="{A488C9F2-DF15-4878-9729-00D0833E8A12}" srcOrd="1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AD4B57-AE19-4583-BFF2-9F9970CDD6D2}">
      <dsp:nvSpPr>
        <dsp:cNvPr id="0" name=""/>
        <dsp:cNvSpPr/>
      </dsp:nvSpPr>
      <dsp:spPr>
        <a:xfrm>
          <a:off x="0" y="35538"/>
          <a:ext cx="8012625" cy="599625"/>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Question 1</a:t>
          </a:r>
        </a:p>
      </dsp:txBody>
      <dsp:txXfrm>
        <a:off x="29271" y="64809"/>
        <a:ext cx="7954083" cy="541083"/>
      </dsp:txXfrm>
    </dsp:sp>
    <dsp:sp modelId="{4C889B8C-33D9-4CDA-93D3-0A0DBD980DF0}">
      <dsp:nvSpPr>
        <dsp:cNvPr id="0" name=""/>
        <dsp:cNvSpPr/>
      </dsp:nvSpPr>
      <dsp:spPr>
        <a:xfrm>
          <a:off x="0" y="635163"/>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Answer</a:t>
          </a:r>
        </a:p>
      </dsp:txBody>
      <dsp:txXfrm>
        <a:off x="0" y="635163"/>
        <a:ext cx="8012625" cy="414000"/>
      </dsp:txXfrm>
    </dsp:sp>
    <dsp:sp modelId="{5121C98B-C691-41A2-96BA-BDEBE8C8DD88}">
      <dsp:nvSpPr>
        <dsp:cNvPr id="0" name=""/>
        <dsp:cNvSpPr/>
      </dsp:nvSpPr>
      <dsp:spPr>
        <a:xfrm>
          <a:off x="0" y="1049163"/>
          <a:ext cx="8012625" cy="599625"/>
        </a:xfrm>
        <a:prstGeom prst="roundRect">
          <a:avLst/>
        </a:prstGeom>
        <a:solidFill>
          <a:schemeClr val="accent2">
            <a:hueOff val="-19094"/>
            <a:satOff val="-10435"/>
            <a:lumOff val="-4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Question 2</a:t>
          </a:r>
        </a:p>
      </dsp:txBody>
      <dsp:txXfrm>
        <a:off x="29271" y="1078434"/>
        <a:ext cx="7954083" cy="541083"/>
      </dsp:txXfrm>
    </dsp:sp>
    <dsp:sp modelId="{5B08CB6C-1B27-4AF4-AEC5-18D6A875BF54}">
      <dsp:nvSpPr>
        <dsp:cNvPr id="0" name=""/>
        <dsp:cNvSpPr/>
      </dsp:nvSpPr>
      <dsp:spPr>
        <a:xfrm>
          <a:off x="0" y="1648788"/>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a:t>Answer</a:t>
          </a:r>
          <a:endParaRPr lang="en-US" sz="2000" kern="1200" dirty="0"/>
        </a:p>
      </dsp:txBody>
      <dsp:txXfrm>
        <a:off x="0" y="1648788"/>
        <a:ext cx="8012625" cy="414000"/>
      </dsp:txXfrm>
    </dsp:sp>
    <dsp:sp modelId="{6DFE5AB1-1A3A-441D-A714-75A64366E873}">
      <dsp:nvSpPr>
        <dsp:cNvPr id="0" name=""/>
        <dsp:cNvSpPr/>
      </dsp:nvSpPr>
      <dsp:spPr>
        <a:xfrm>
          <a:off x="0" y="2062788"/>
          <a:ext cx="8012625" cy="599625"/>
        </a:xfrm>
        <a:prstGeom prst="roundRect">
          <a:avLst/>
        </a:prstGeom>
        <a:solidFill>
          <a:schemeClr val="accent2">
            <a:hueOff val="-38187"/>
            <a:satOff val="-20870"/>
            <a:lumOff val="-95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Question 3</a:t>
          </a:r>
          <a:endParaRPr lang="en-US" sz="2500" kern="1200" dirty="0"/>
        </a:p>
      </dsp:txBody>
      <dsp:txXfrm>
        <a:off x="29271" y="2092059"/>
        <a:ext cx="7954083" cy="541083"/>
      </dsp:txXfrm>
    </dsp:sp>
    <dsp:sp modelId="{E7C06D87-4878-40DB-972F-B5DB55B3F346}">
      <dsp:nvSpPr>
        <dsp:cNvPr id="0" name=""/>
        <dsp:cNvSpPr/>
      </dsp:nvSpPr>
      <dsp:spPr>
        <a:xfrm>
          <a:off x="0" y="2662413"/>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a:t>Answer</a:t>
          </a:r>
          <a:endParaRPr lang="en-US" sz="2000" kern="1200" dirty="0"/>
        </a:p>
      </dsp:txBody>
      <dsp:txXfrm>
        <a:off x="0" y="2662413"/>
        <a:ext cx="8012625" cy="414000"/>
      </dsp:txXfrm>
    </dsp:sp>
    <dsp:sp modelId="{C395006E-EBC2-4BBC-923D-53A7977448BE}">
      <dsp:nvSpPr>
        <dsp:cNvPr id="0" name=""/>
        <dsp:cNvSpPr/>
      </dsp:nvSpPr>
      <dsp:spPr>
        <a:xfrm>
          <a:off x="0" y="3076413"/>
          <a:ext cx="8012625" cy="599625"/>
        </a:xfrm>
        <a:prstGeom prst="roundRect">
          <a:avLst/>
        </a:prstGeom>
        <a:solidFill>
          <a:schemeClr val="accent2">
            <a:hueOff val="-57281"/>
            <a:satOff val="-31306"/>
            <a:lumOff val="-1435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Question 4</a:t>
          </a:r>
        </a:p>
      </dsp:txBody>
      <dsp:txXfrm>
        <a:off x="29271" y="3105684"/>
        <a:ext cx="7954083" cy="541083"/>
      </dsp:txXfrm>
    </dsp:sp>
    <dsp:sp modelId="{2E0CCF2E-C600-4D87-A161-543F0D4A73D0}">
      <dsp:nvSpPr>
        <dsp:cNvPr id="0" name=""/>
        <dsp:cNvSpPr/>
      </dsp:nvSpPr>
      <dsp:spPr>
        <a:xfrm>
          <a:off x="0" y="3676038"/>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Answer</a:t>
          </a:r>
        </a:p>
      </dsp:txBody>
      <dsp:txXfrm>
        <a:off x="0" y="3676038"/>
        <a:ext cx="8012625" cy="414000"/>
      </dsp:txXfrm>
    </dsp:sp>
    <dsp:sp modelId="{CF812AB9-67BD-42B5-A62E-C967D5EBD619}">
      <dsp:nvSpPr>
        <dsp:cNvPr id="0" name=""/>
        <dsp:cNvSpPr/>
      </dsp:nvSpPr>
      <dsp:spPr>
        <a:xfrm>
          <a:off x="0" y="4090038"/>
          <a:ext cx="8012625" cy="599625"/>
        </a:xfrm>
        <a:prstGeom prst="roundRect">
          <a:avLst/>
        </a:prstGeom>
        <a:solidFill>
          <a:schemeClr val="accent2">
            <a:hueOff val="-76375"/>
            <a:satOff val="-41741"/>
            <a:lumOff val="-191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Question 5</a:t>
          </a:r>
        </a:p>
      </dsp:txBody>
      <dsp:txXfrm>
        <a:off x="29271" y="4119309"/>
        <a:ext cx="7954083" cy="541083"/>
      </dsp:txXfrm>
    </dsp:sp>
    <dsp:sp modelId="{C9071F35-AEE2-4559-93C1-0F2F5217785E}">
      <dsp:nvSpPr>
        <dsp:cNvPr id="0" name=""/>
        <dsp:cNvSpPr/>
      </dsp:nvSpPr>
      <dsp:spPr>
        <a:xfrm>
          <a:off x="0" y="4689663"/>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Answer</a:t>
          </a:r>
        </a:p>
      </dsp:txBody>
      <dsp:txXfrm>
        <a:off x="0" y="4689663"/>
        <a:ext cx="8012625" cy="414000"/>
      </dsp:txXfrm>
    </dsp:sp>
    <dsp:sp modelId="{7F799542-848A-4467-8EF4-40A30C03F0E1}">
      <dsp:nvSpPr>
        <dsp:cNvPr id="0" name=""/>
        <dsp:cNvSpPr/>
      </dsp:nvSpPr>
      <dsp:spPr>
        <a:xfrm>
          <a:off x="0" y="5103663"/>
          <a:ext cx="8012625" cy="599625"/>
        </a:xfrm>
        <a:prstGeom prst="roundRect">
          <a:avLst/>
        </a:prstGeom>
        <a:solidFill>
          <a:schemeClr val="accent2">
            <a:hueOff val="-95468"/>
            <a:satOff val="-52176"/>
            <a:lumOff val="-239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Question 6</a:t>
          </a:r>
        </a:p>
      </dsp:txBody>
      <dsp:txXfrm>
        <a:off x="29271" y="5132934"/>
        <a:ext cx="7954083" cy="541083"/>
      </dsp:txXfrm>
    </dsp:sp>
    <dsp:sp modelId="{A488C9F2-DF15-4878-9729-00D0833E8A12}">
      <dsp:nvSpPr>
        <dsp:cNvPr id="0" name=""/>
        <dsp:cNvSpPr/>
      </dsp:nvSpPr>
      <dsp:spPr>
        <a:xfrm>
          <a:off x="0" y="5703288"/>
          <a:ext cx="8012625"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401"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dirty="0"/>
            <a:t>Answer</a:t>
          </a:r>
        </a:p>
      </dsp:txBody>
      <dsp:txXfrm>
        <a:off x="0" y="5703288"/>
        <a:ext cx="8012625" cy="4140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4143375" y="0"/>
            <a:ext cx="3170238" cy="481013"/>
          </a:xfrm>
          <a:prstGeom prst="rect">
            <a:avLst/>
          </a:prstGeom>
        </p:spPr>
        <p:txBody>
          <a:bodyPr vert="horz" lIns="91440" tIns="45720" rIns="91440" bIns="45720" rtlCol="0"/>
          <a:lstStyle>
            <a:lvl1pPr algn="r">
              <a:defRPr sz="1200"/>
            </a:lvl1pPr>
          </a:lstStyle>
          <a:p>
            <a:fld id="{25F7D788-BBD9-47AB-A3A9-BC9F8557FD69}" type="datetimeFigureOut">
              <a:rPr lang="en-US" smtClean="0"/>
              <a:t>3/25/2021</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31838" y="4621213"/>
            <a:ext cx="5851525" cy="37798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8101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375" y="9120188"/>
            <a:ext cx="3170238" cy="481012"/>
          </a:xfrm>
          <a:prstGeom prst="rect">
            <a:avLst/>
          </a:prstGeom>
        </p:spPr>
        <p:txBody>
          <a:bodyPr vert="horz" lIns="91440" tIns="45720" rIns="91440" bIns="45720" rtlCol="0" anchor="b"/>
          <a:lstStyle>
            <a:lvl1pPr algn="r">
              <a:defRPr sz="1200"/>
            </a:lvl1pPr>
          </a:lstStyle>
          <a:p>
            <a:fld id="{1DFD2629-1824-4FC4-9A91-347EBB0CA98F}" type="slidenum">
              <a:rPr lang="en-US" smtClean="0"/>
              <a:t>‹#›</a:t>
            </a:fld>
            <a:endParaRPr lang="en-US" dirty="0"/>
          </a:p>
        </p:txBody>
      </p:sp>
    </p:spTree>
    <p:extLst>
      <p:ext uri="{BB962C8B-B14F-4D97-AF65-F5344CB8AC3E}">
        <p14:creationId xmlns:p14="http://schemas.microsoft.com/office/powerpoint/2010/main" val="1005851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It’s time to play the Presentation Trivia Game!</a:t>
            </a:r>
          </a:p>
          <a:p>
            <a:pPr marL="171450" indent="-171450">
              <a:buFont typeface="Arial" panose="020B0604020202020204" pitchFamily="34" charset="0"/>
              <a:buChar char="•"/>
            </a:pPr>
            <a:r>
              <a:rPr lang="en-US" dirty="0"/>
              <a:t>[CLICK] I’ll </a:t>
            </a:r>
            <a:r>
              <a:rPr lang="en-US"/>
              <a:t>read a </a:t>
            </a:r>
            <a:r>
              <a:rPr lang="en-US" dirty="0"/>
              <a:t>question. </a:t>
            </a:r>
          </a:p>
          <a:p>
            <a:pPr marL="171450" indent="-171450">
              <a:buFont typeface="Arial" panose="020B0604020202020204" pitchFamily="34" charset="0"/>
              <a:buChar char="•"/>
            </a:pPr>
            <a:r>
              <a:rPr lang="en-US" dirty="0"/>
              <a:t>[CLICK] Type your answer in the Chat window. You can start typing even if I haven’t finished reading the question.</a:t>
            </a:r>
          </a:p>
          <a:p>
            <a:pPr marL="171450" indent="-171450">
              <a:buFont typeface="Arial" panose="020B0604020202020204" pitchFamily="34" charset="0"/>
              <a:buChar char="•"/>
            </a:pPr>
            <a:r>
              <a:rPr lang="en-US" dirty="0"/>
              <a:t>[CLICK] The first person to answer each question wins the round.</a:t>
            </a:r>
          </a:p>
        </p:txBody>
      </p:sp>
      <p:sp>
        <p:nvSpPr>
          <p:cNvPr id="4" name="Slide Number Placeholder 3"/>
          <p:cNvSpPr>
            <a:spLocks noGrp="1"/>
          </p:cNvSpPr>
          <p:nvPr>
            <p:ph type="sldNum" sz="quarter" idx="5"/>
          </p:nvPr>
        </p:nvSpPr>
        <p:spPr/>
        <p:txBody>
          <a:bodyPr/>
          <a:lstStyle/>
          <a:p>
            <a:fld id="{1DFD2629-1824-4FC4-9A91-347EBB0CA98F}" type="slidenum">
              <a:rPr lang="en-US" smtClean="0"/>
              <a:t>3</a:t>
            </a:fld>
            <a:endParaRPr lang="en-US" dirty="0"/>
          </a:p>
        </p:txBody>
      </p:sp>
    </p:spTree>
    <p:extLst>
      <p:ext uri="{BB962C8B-B14F-4D97-AF65-F5344CB8AC3E}">
        <p14:creationId xmlns:p14="http://schemas.microsoft.com/office/powerpoint/2010/main" val="1990266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[PLAY THE GAME]</a:t>
            </a:r>
          </a:p>
        </p:txBody>
      </p:sp>
      <p:sp>
        <p:nvSpPr>
          <p:cNvPr id="4" name="Slide Number Placeholder 3"/>
          <p:cNvSpPr>
            <a:spLocks noGrp="1"/>
          </p:cNvSpPr>
          <p:nvPr>
            <p:ph type="sldNum" sz="quarter" idx="5"/>
          </p:nvPr>
        </p:nvSpPr>
        <p:spPr/>
        <p:txBody>
          <a:bodyPr/>
          <a:lstStyle/>
          <a:p>
            <a:fld id="{1DFD2629-1824-4FC4-9A91-347EBB0CA98F}" type="slidenum">
              <a:rPr lang="en-US" smtClean="0"/>
              <a:t>4</a:t>
            </a:fld>
            <a:endParaRPr lang="en-US" dirty="0"/>
          </a:p>
        </p:txBody>
      </p:sp>
    </p:spTree>
    <p:extLst>
      <p:ext uri="{BB962C8B-B14F-4D97-AF65-F5344CB8AC3E}">
        <p14:creationId xmlns:p14="http://schemas.microsoft.com/office/powerpoint/2010/main" val="1163712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719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defTabSz="914400" rtl="0" eaLnBrk="1" latinLnBrk="0" hangingPunct="1">
              <a:lnSpc>
                <a:spcPct val="80000"/>
              </a:lnSpc>
              <a:spcBef>
                <a:spcPct val="0"/>
              </a:spcBef>
              <a:buNone/>
              <a:defRPr lang="en-US" sz="4800" kern="1200" spc="0" dirty="0">
                <a:solidFill>
                  <a:schemeClr val="accent4"/>
                </a:solidFill>
                <a:latin typeface="+mj-lt"/>
                <a:ea typeface="Hind" panose="02000000000000000000" pitchFamily="2" charset="0"/>
                <a:cs typeface="Hind" panose="02000000000000000000" pitchFamily="2" charset="0"/>
              </a:defRPr>
            </a:lvl1pPr>
          </a:lstStyle>
          <a:p>
            <a:r>
              <a:rPr lang="en-US"/>
              <a:t>Click to edit Master title style</a:t>
            </a:r>
            <a:endParaRPr lang="en-US" dirty="0"/>
          </a:p>
        </p:txBody>
      </p:sp>
      <p:sp>
        <p:nvSpPr>
          <p:cNvPr id="3" name="Content Placeholder 2"/>
          <p:cNvSpPr>
            <a:spLocks noGrp="1"/>
          </p:cNvSpPr>
          <p:nvPr>
            <p:ph idx="1"/>
          </p:nvPr>
        </p:nvSpPr>
        <p:spPr>
          <a:xfrm>
            <a:off x="609600" y="1600200"/>
            <a:ext cx="10972800" cy="1631216"/>
          </a:xfrm>
        </p:spPr>
        <p:txBody>
          <a:bodyPr>
            <a:spAutoFit/>
          </a:bodyPr>
          <a:lstStyle>
            <a:lvl1pPr marL="0" indent="0">
              <a:buNone/>
              <a:defRPr spc="0">
                <a:solidFill>
                  <a:schemeClr val="bg2"/>
                </a:solidFill>
                <a:latin typeface="+mj-lt"/>
                <a:ea typeface="Hind" panose="020B0503020204020204" pitchFamily="49" charset="-122"/>
                <a:cs typeface="Hind" panose="02000000000000000000" pitchFamily="2" charset="0"/>
              </a:defRPr>
            </a:lvl1pPr>
            <a:lvl2pPr marL="742950" indent="-285750">
              <a:buFont typeface="Wingdings" panose="05000000000000000000" pitchFamily="2" charset="2"/>
              <a:buChar char="§"/>
              <a:defRPr spc="0">
                <a:solidFill>
                  <a:schemeClr val="bg2"/>
                </a:solidFill>
                <a:latin typeface="+mj-lt"/>
                <a:ea typeface="Hind" panose="020B0503020204020204" pitchFamily="49" charset="-122"/>
                <a:cs typeface="Hind" panose="02000000000000000000" pitchFamily="2" charset="0"/>
              </a:defRPr>
            </a:lvl2pPr>
            <a:lvl3pPr>
              <a:defRPr spc="0">
                <a:solidFill>
                  <a:schemeClr val="bg2"/>
                </a:solidFill>
                <a:latin typeface="+mj-lt"/>
                <a:ea typeface="Hind" panose="020B0503020204020204" pitchFamily="49" charset="-122"/>
                <a:cs typeface="Hind" panose="02000000000000000000" pitchFamily="2" charset="0"/>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78954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6924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Full-page picture and callout">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282C8D1-94FD-4628-8D2B-8DD592858751}"/>
              </a:ext>
            </a:extLst>
          </p:cNvPr>
          <p:cNvSpPr>
            <a:spLocks noGrp="1"/>
          </p:cNvSpPr>
          <p:nvPr>
            <p:ph type="body" sz="quarter" idx="11"/>
          </p:nvPr>
        </p:nvSpPr>
        <p:spPr>
          <a:xfrm>
            <a:off x="0" y="0"/>
            <a:ext cx="12192000" cy="1680210"/>
          </a:xfrm>
          <a:solidFill>
            <a:schemeClr val="accent1"/>
          </a:solidFill>
        </p:spPr>
        <p:txBody>
          <a:bodyPr vert="horz" lIns="91440" tIns="45720" rIns="91440" bIns="45720" rtlCol="0" anchor="ctr">
            <a:noAutofit/>
          </a:bodyPr>
          <a:lstStyle>
            <a:lvl1pPr algn="ctr">
              <a:defRPr lang="en-US" sz="5400" b="1" dirty="0" smtClean="0">
                <a:solidFill>
                  <a:schemeClr val="bg1"/>
                </a:solidFill>
                <a:latin typeface="+mj-lt"/>
                <a:ea typeface="Hind" panose="02000000000000000000" pitchFamily="2" charset="0"/>
                <a:cs typeface="Hind" panose="02000000000000000000" pitchFamily="2" charset="0"/>
              </a:defRPr>
            </a:lvl1pPr>
          </a:lstStyle>
          <a:p>
            <a:pPr lvl="0" algn="ctr">
              <a:spcBef>
                <a:spcPct val="0"/>
              </a:spcBef>
            </a:pPr>
            <a:r>
              <a:rPr lang="en-US" dirty="0"/>
              <a:t>Click to edit Master text styles</a:t>
            </a:r>
          </a:p>
        </p:txBody>
      </p:sp>
      <p:sp>
        <p:nvSpPr>
          <p:cNvPr id="4" name="Picture Placeholder 3"/>
          <p:cNvSpPr>
            <a:spLocks noGrp="1"/>
          </p:cNvSpPr>
          <p:nvPr>
            <p:ph type="pic" sz="quarter" idx="10"/>
          </p:nvPr>
        </p:nvSpPr>
        <p:spPr>
          <a:xfrm>
            <a:off x="0" y="1680210"/>
            <a:ext cx="12192000" cy="4811125"/>
          </a:xfrm>
        </p:spPr>
        <p:txBody>
          <a:bodyPr/>
          <a:lstStyle>
            <a:lvl1pPr>
              <a:defRPr>
                <a:latin typeface="Montserrat" panose="00000500000000000000" pitchFamily="2" charset="0"/>
              </a:defRPr>
            </a:lvl1pPr>
          </a:lstStyle>
          <a:p>
            <a:r>
              <a:rPr lang="en-US"/>
              <a:t>Click icon to add picture</a:t>
            </a:r>
            <a:endParaRPr lang="en-US" dirty="0"/>
          </a:p>
        </p:txBody>
      </p:sp>
    </p:spTree>
    <p:extLst>
      <p:ext uri="{BB962C8B-B14F-4D97-AF65-F5344CB8AC3E}">
        <p14:creationId xmlns:p14="http://schemas.microsoft.com/office/powerpoint/2010/main" val="150329478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14" name="Group 913">
            <a:extLst>
              <a:ext uri="{FF2B5EF4-FFF2-40B4-BE49-F238E27FC236}">
                <a16:creationId xmlns:a16="http://schemas.microsoft.com/office/drawing/2014/main" id="{9D709483-3950-47AD-9D58-0D8C8A55C62C}"/>
              </a:ext>
            </a:extLst>
          </p:cNvPr>
          <p:cNvGrpSpPr/>
          <p:nvPr/>
        </p:nvGrpSpPr>
        <p:grpSpPr>
          <a:xfrm>
            <a:off x="0" y="6490526"/>
            <a:ext cx="12188952" cy="367474"/>
            <a:chOff x="0" y="6490526"/>
            <a:chExt cx="12220182" cy="367474"/>
          </a:xfrm>
        </p:grpSpPr>
        <p:grpSp>
          <p:nvGrpSpPr>
            <p:cNvPr id="915" name="Group 914">
              <a:extLst>
                <a:ext uri="{FF2B5EF4-FFF2-40B4-BE49-F238E27FC236}">
                  <a16:creationId xmlns:a16="http://schemas.microsoft.com/office/drawing/2014/main" id="{4A3A2623-2C38-4DA6-989F-0C1ACAF762AC}"/>
                </a:ext>
              </a:extLst>
            </p:cNvPr>
            <p:cNvGrpSpPr/>
            <p:nvPr/>
          </p:nvGrpSpPr>
          <p:grpSpPr>
            <a:xfrm>
              <a:off x="0" y="6490526"/>
              <a:ext cx="7336971" cy="367474"/>
              <a:chOff x="18106" y="1118588"/>
              <a:chExt cx="13692617" cy="685799"/>
            </a:xfrm>
          </p:grpSpPr>
          <p:sp>
            <p:nvSpPr>
              <p:cNvPr id="1036" name="Freeform: Shape 1035">
                <a:extLst>
                  <a:ext uri="{FF2B5EF4-FFF2-40B4-BE49-F238E27FC236}">
                    <a16:creationId xmlns:a16="http://schemas.microsoft.com/office/drawing/2014/main" id="{42E2DED8-7F86-4347-AF04-00FDF6DA3CE6}"/>
                  </a:ext>
                </a:extLst>
              </p:cNvPr>
              <p:cNvSpPr/>
              <p:nvPr/>
            </p:nvSpPr>
            <p:spPr>
              <a:xfrm>
                <a:off x="18106"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37" name="Freeform: Shape 1036">
                <a:extLst>
                  <a:ext uri="{FF2B5EF4-FFF2-40B4-BE49-F238E27FC236}">
                    <a16:creationId xmlns:a16="http://schemas.microsoft.com/office/drawing/2014/main" id="{96A10DE9-2F0D-4ECB-9A98-3FFB8F1C88B2}"/>
                  </a:ext>
                </a:extLst>
              </p:cNvPr>
              <p:cNvSpPr/>
              <p:nvPr/>
            </p:nvSpPr>
            <p:spPr>
              <a:xfrm>
                <a:off x="24670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038" name="Freeform: Shape 1037">
                <a:extLst>
                  <a:ext uri="{FF2B5EF4-FFF2-40B4-BE49-F238E27FC236}">
                    <a16:creationId xmlns:a16="http://schemas.microsoft.com/office/drawing/2014/main" id="{142AD4F7-ADD6-4D11-8A36-8598C7DFEE62}"/>
                  </a:ext>
                </a:extLst>
              </p:cNvPr>
              <p:cNvSpPr/>
              <p:nvPr/>
            </p:nvSpPr>
            <p:spPr>
              <a:xfrm>
                <a:off x="466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39" name="Freeform: Shape 1038">
                <a:extLst>
                  <a:ext uri="{FF2B5EF4-FFF2-40B4-BE49-F238E27FC236}">
                    <a16:creationId xmlns:a16="http://schemas.microsoft.com/office/drawing/2014/main" id="{3C13FA04-4365-4F4E-AE5D-CD1706D2C97F}"/>
                  </a:ext>
                </a:extLst>
              </p:cNvPr>
              <p:cNvSpPr/>
              <p:nvPr/>
            </p:nvSpPr>
            <p:spPr>
              <a:xfrm>
                <a:off x="6948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40" name="Freeform: Shape 1039">
                <a:extLst>
                  <a:ext uri="{FF2B5EF4-FFF2-40B4-BE49-F238E27FC236}">
                    <a16:creationId xmlns:a16="http://schemas.microsoft.com/office/drawing/2014/main" id="{A88CDB1C-18E2-4B69-A70F-1735D9ECD2D6}"/>
                  </a:ext>
                </a:extLst>
              </p:cNvPr>
              <p:cNvSpPr/>
              <p:nvPr/>
            </p:nvSpPr>
            <p:spPr>
              <a:xfrm>
                <a:off x="9234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41" name="Freeform: Shape 1040">
                <a:extLst>
                  <a:ext uri="{FF2B5EF4-FFF2-40B4-BE49-F238E27FC236}">
                    <a16:creationId xmlns:a16="http://schemas.microsoft.com/office/drawing/2014/main" id="{21B981B0-FFCE-4F4B-B72D-9B5792CDB81F}"/>
                  </a:ext>
                </a:extLst>
              </p:cNvPr>
              <p:cNvSpPr/>
              <p:nvPr/>
            </p:nvSpPr>
            <p:spPr>
              <a:xfrm>
                <a:off x="11520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42" name="Freeform: Shape 1041">
                <a:extLst>
                  <a:ext uri="{FF2B5EF4-FFF2-40B4-BE49-F238E27FC236}">
                    <a16:creationId xmlns:a16="http://schemas.microsoft.com/office/drawing/2014/main" id="{5464990A-4815-4F85-A377-359500335250}"/>
                  </a:ext>
                </a:extLst>
              </p:cNvPr>
              <p:cNvSpPr/>
              <p:nvPr/>
            </p:nvSpPr>
            <p:spPr>
              <a:xfrm>
                <a:off x="13806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43" name="Freeform: Shape 1042">
                <a:extLst>
                  <a:ext uri="{FF2B5EF4-FFF2-40B4-BE49-F238E27FC236}">
                    <a16:creationId xmlns:a16="http://schemas.microsoft.com/office/drawing/2014/main" id="{B13909A3-E4E4-456F-A31B-A129F45AEBBC}"/>
                  </a:ext>
                </a:extLst>
              </p:cNvPr>
              <p:cNvSpPr/>
              <p:nvPr/>
            </p:nvSpPr>
            <p:spPr>
              <a:xfrm>
                <a:off x="16092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44" name="Freeform: Shape 1043">
                <a:extLst>
                  <a:ext uri="{FF2B5EF4-FFF2-40B4-BE49-F238E27FC236}">
                    <a16:creationId xmlns:a16="http://schemas.microsoft.com/office/drawing/2014/main" id="{6A9A865A-9485-4B11-8B75-1658B7627A21}"/>
                  </a:ext>
                </a:extLst>
              </p:cNvPr>
              <p:cNvSpPr/>
              <p:nvPr/>
            </p:nvSpPr>
            <p:spPr>
              <a:xfrm>
                <a:off x="18378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45" name="Freeform: Shape 1044">
                <a:extLst>
                  <a:ext uri="{FF2B5EF4-FFF2-40B4-BE49-F238E27FC236}">
                    <a16:creationId xmlns:a16="http://schemas.microsoft.com/office/drawing/2014/main" id="{55E030EF-87FB-4AF7-AECD-C387B68095E8}"/>
                  </a:ext>
                </a:extLst>
              </p:cNvPr>
              <p:cNvSpPr/>
              <p:nvPr/>
            </p:nvSpPr>
            <p:spPr>
              <a:xfrm>
                <a:off x="20664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46" name="Freeform: Shape 1045">
                <a:extLst>
                  <a:ext uri="{FF2B5EF4-FFF2-40B4-BE49-F238E27FC236}">
                    <a16:creationId xmlns:a16="http://schemas.microsoft.com/office/drawing/2014/main" id="{1947DC4D-6106-4911-96D3-8E47D471761B}"/>
                  </a:ext>
                </a:extLst>
              </p:cNvPr>
              <p:cNvSpPr/>
              <p:nvPr/>
            </p:nvSpPr>
            <p:spPr>
              <a:xfrm>
                <a:off x="22950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47" name="Freeform: Shape 1046">
                <a:extLst>
                  <a:ext uri="{FF2B5EF4-FFF2-40B4-BE49-F238E27FC236}">
                    <a16:creationId xmlns:a16="http://schemas.microsoft.com/office/drawing/2014/main" id="{1C5D68F9-B3F4-43B9-816F-638A627AC3F1}"/>
                  </a:ext>
                </a:extLst>
              </p:cNvPr>
              <p:cNvSpPr/>
              <p:nvPr/>
            </p:nvSpPr>
            <p:spPr>
              <a:xfrm>
                <a:off x="25236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48" name="Freeform: Shape 1047">
                <a:extLst>
                  <a:ext uri="{FF2B5EF4-FFF2-40B4-BE49-F238E27FC236}">
                    <a16:creationId xmlns:a16="http://schemas.microsoft.com/office/drawing/2014/main" id="{BA16550D-6A44-4F03-8ACC-6378E197C46A}"/>
                  </a:ext>
                </a:extLst>
              </p:cNvPr>
              <p:cNvSpPr/>
              <p:nvPr/>
            </p:nvSpPr>
            <p:spPr>
              <a:xfrm>
                <a:off x="27522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49" name="Freeform: Shape 1048">
                <a:extLst>
                  <a:ext uri="{FF2B5EF4-FFF2-40B4-BE49-F238E27FC236}">
                    <a16:creationId xmlns:a16="http://schemas.microsoft.com/office/drawing/2014/main" id="{F84D115F-306D-42C0-A34E-2679DF7D4D15}"/>
                  </a:ext>
                </a:extLst>
              </p:cNvPr>
              <p:cNvSpPr/>
              <p:nvPr/>
            </p:nvSpPr>
            <p:spPr>
              <a:xfrm>
                <a:off x="29808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50" name="Freeform: Shape 1049">
                <a:extLst>
                  <a:ext uri="{FF2B5EF4-FFF2-40B4-BE49-F238E27FC236}">
                    <a16:creationId xmlns:a16="http://schemas.microsoft.com/office/drawing/2014/main" id="{80BF4733-3FA3-4DD0-9EB8-F08AB83B70EF}"/>
                  </a:ext>
                </a:extLst>
              </p:cNvPr>
              <p:cNvSpPr/>
              <p:nvPr/>
            </p:nvSpPr>
            <p:spPr>
              <a:xfrm>
                <a:off x="32094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51" name="Freeform: Shape 1050">
                <a:extLst>
                  <a:ext uri="{FF2B5EF4-FFF2-40B4-BE49-F238E27FC236}">
                    <a16:creationId xmlns:a16="http://schemas.microsoft.com/office/drawing/2014/main" id="{6722C823-BEE9-4A01-A000-21791B5BFFE5}"/>
                  </a:ext>
                </a:extLst>
              </p:cNvPr>
              <p:cNvSpPr/>
              <p:nvPr/>
            </p:nvSpPr>
            <p:spPr>
              <a:xfrm>
                <a:off x="34380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52" name="Freeform: Shape 1051">
                <a:extLst>
                  <a:ext uri="{FF2B5EF4-FFF2-40B4-BE49-F238E27FC236}">
                    <a16:creationId xmlns:a16="http://schemas.microsoft.com/office/drawing/2014/main" id="{42C7A66E-DF3E-48AB-9F0A-BC168FE17B93}"/>
                  </a:ext>
                </a:extLst>
              </p:cNvPr>
              <p:cNvSpPr/>
              <p:nvPr/>
            </p:nvSpPr>
            <p:spPr>
              <a:xfrm>
                <a:off x="36666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53" name="Freeform: Shape 1052">
                <a:extLst>
                  <a:ext uri="{FF2B5EF4-FFF2-40B4-BE49-F238E27FC236}">
                    <a16:creationId xmlns:a16="http://schemas.microsoft.com/office/drawing/2014/main" id="{93A43A08-B1FE-4C44-B948-D57E6A320131}"/>
                  </a:ext>
                </a:extLst>
              </p:cNvPr>
              <p:cNvSpPr/>
              <p:nvPr/>
            </p:nvSpPr>
            <p:spPr>
              <a:xfrm>
                <a:off x="3895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1054" name="Freeform: Shape 1053">
                <a:extLst>
                  <a:ext uri="{FF2B5EF4-FFF2-40B4-BE49-F238E27FC236}">
                    <a16:creationId xmlns:a16="http://schemas.microsoft.com/office/drawing/2014/main" id="{065EAD01-746E-4B64-9F8C-B2202367B7B5}"/>
                  </a:ext>
                </a:extLst>
              </p:cNvPr>
              <p:cNvSpPr/>
              <p:nvPr/>
            </p:nvSpPr>
            <p:spPr>
              <a:xfrm>
                <a:off x="41148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055" name="Freeform: Shape 1054">
                <a:extLst>
                  <a:ext uri="{FF2B5EF4-FFF2-40B4-BE49-F238E27FC236}">
                    <a16:creationId xmlns:a16="http://schemas.microsoft.com/office/drawing/2014/main" id="{36170664-C173-4591-AB23-51EC59E0986B}"/>
                  </a:ext>
                </a:extLst>
              </p:cNvPr>
              <p:cNvSpPr/>
              <p:nvPr/>
            </p:nvSpPr>
            <p:spPr>
              <a:xfrm>
                <a:off x="43433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56" name="Freeform: Shape 1055">
                <a:extLst>
                  <a:ext uri="{FF2B5EF4-FFF2-40B4-BE49-F238E27FC236}">
                    <a16:creationId xmlns:a16="http://schemas.microsoft.com/office/drawing/2014/main" id="{0E0B4072-EBAA-44D2-BBFB-3EE6FADD6F50}"/>
                  </a:ext>
                </a:extLst>
              </p:cNvPr>
              <p:cNvSpPr/>
              <p:nvPr/>
            </p:nvSpPr>
            <p:spPr>
              <a:xfrm>
                <a:off x="45720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57" name="Freeform: Shape 1056">
                <a:extLst>
                  <a:ext uri="{FF2B5EF4-FFF2-40B4-BE49-F238E27FC236}">
                    <a16:creationId xmlns:a16="http://schemas.microsoft.com/office/drawing/2014/main" id="{D0C8D15F-2D6D-4FFE-ACC7-8AA4A6EDA77B}"/>
                  </a:ext>
                </a:extLst>
              </p:cNvPr>
              <p:cNvSpPr/>
              <p:nvPr/>
            </p:nvSpPr>
            <p:spPr>
              <a:xfrm>
                <a:off x="48006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58" name="Freeform: Shape 1057">
                <a:extLst>
                  <a:ext uri="{FF2B5EF4-FFF2-40B4-BE49-F238E27FC236}">
                    <a16:creationId xmlns:a16="http://schemas.microsoft.com/office/drawing/2014/main" id="{5AF936BC-D147-44A1-A710-697D13E69D61}"/>
                  </a:ext>
                </a:extLst>
              </p:cNvPr>
              <p:cNvSpPr/>
              <p:nvPr/>
            </p:nvSpPr>
            <p:spPr>
              <a:xfrm>
                <a:off x="50291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059" name="Freeform: Shape 1058">
                <a:extLst>
                  <a:ext uri="{FF2B5EF4-FFF2-40B4-BE49-F238E27FC236}">
                    <a16:creationId xmlns:a16="http://schemas.microsoft.com/office/drawing/2014/main" id="{8C7A1F3B-F9CE-4E2B-AA7F-82957B7E9D80}"/>
                  </a:ext>
                </a:extLst>
              </p:cNvPr>
              <p:cNvSpPr/>
              <p:nvPr/>
            </p:nvSpPr>
            <p:spPr>
              <a:xfrm>
                <a:off x="52578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60" name="Freeform: Shape 1059">
                <a:extLst>
                  <a:ext uri="{FF2B5EF4-FFF2-40B4-BE49-F238E27FC236}">
                    <a16:creationId xmlns:a16="http://schemas.microsoft.com/office/drawing/2014/main" id="{4EC88DA2-B7E4-4537-9FB1-62F632D1CA3C}"/>
                  </a:ext>
                </a:extLst>
              </p:cNvPr>
              <p:cNvSpPr/>
              <p:nvPr/>
            </p:nvSpPr>
            <p:spPr>
              <a:xfrm>
                <a:off x="54864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61" name="Freeform: Shape 1060">
                <a:extLst>
                  <a:ext uri="{FF2B5EF4-FFF2-40B4-BE49-F238E27FC236}">
                    <a16:creationId xmlns:a16="http://schemas.microsoft.com/office/drawing/2014/main" id="{F88AD70A-BDF9-4CF7-98FE-100953149A9E}"/>
                  </a:ext>
                </a:extLst>
              </p:cNvPr>
              <p:cNvSpPr/>
              <p:nvPr/>
            </p:nvSpPr>
            <p:spPr>
              <a:xfrm>
                <a:off x="57149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62" name="Freeform: Shape 1061">
                <a:extLst>
                  <a:ext uri="{FF2B5EF4-FFF2-40B4-BE49-F238E27FC236}">
                    <a16:creationId xmlns:a16="http://schemas.microsoft.com/office/drawing/2014/main" id="{3DB8EEF9-FD3A-4A72-9B0D-E14700EE3150}"/>
                  </a:ext>
                </a:extLst>
              </p:cNvPr>
              <p:cNvSpPr/>
              <p:nvPr/>
            </p:nvSpPr>
            <p:spPr>
              <a:xfrm>
                <a:off x="59436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63" name="Freeform: Shape 1062">
                <a:extLst>
                  <a:ext uri="{FF2B5EF4-FFF2-40B4-BE49-F238E27FC236}">
                    <a16:creationId xmlns:a16="http://schemas.microsoft.com/office/drawing/2014/main" id="{5C6D1EC9-DFBF-4FCD-9247-328B6E17B2A0}"/>
                  </a:ext>
                </a:extLst>
              </p:cNvPr>
              <p:cNvSpPr/>
              <p:nvPr/>
            </p:nvSpPr>
            <p:spPr>
              <a:xfrm>
                <a:off x="61722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064" name="Freeform: Shape 1063">
                <a:extLst>
                  <a:ext uri="{FF2B5EF4-FFF2-40B4-BE49-F238E27FC236}">
                    <a16:creationId xmlns:a16="http://schemas.microsoft.com/office/drawing/2014/main" id="{F741F0C7-ED0A-4293-80DE-9FC8D9313B7B}"/>
                  </a:ext>
                </a:extLst>
              </p:cNvPr>
              <p:cNvSpPr/>
              <p:nvPr/>
            </p:nvSpPr>
            <p:spPr>
              <a:xfrm>
                <a:off x="64007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65" name="Freeform: Shape 1064">
                <a:extLst>
                  <a:ext uri="{FF2B5EF4-FFF2-40B4-BE49-F238E27FC236}">
                    <a16:creationId xmlns:a16="http://schemas.microsoft.com/office/drawing/2014/main" id="{20778D92-5B54-421B-B9B6-9344A67D1718}"/>
                  </a:ext>
                </a:extLst>
              </p:cNvPr>
              <p:cNvSpPr/>
              <p:nvPr/>
            </p:nvSpPr>
            <p:spPr>
              <a:xfrm>
                <a:off x="66294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66" name="Freeform: Shape 1065">
                <a:extLst>
                  <a:ext uri="{FF2B5EF4-FFF2-40B4-BE49-F238E27FC236}">
                    <a16:creationId xmlns:a16="http://schemas.microsoft.com/office/drawing/2014/main" id="{36364021-4F71-47D5-90EF-06AD68274DB3}"/>
                  </a:ext>
                </a:extLst>
              </p:cNvPr>
              <p:cNvSpPr/>
              <p:nvPr/>
            </p:nvSpPr>
            <p:spPr>
              <a:xfrm>
                <a:off x="18106"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67" name="Freeform: Shape 1066">
                <a:extLst>
                  <a:ext uri="{FF2B5EF4-FFF2-40B4-BE49-F238E27FC236}">
                    <a16:creationId xmlns:a16="http://schemas.microsoft.com/office/drawing/2014/main" id="{340308AC-0EDB-4566-905E-9792A6614771}"/>
                  </a:ext>
                </a:extLst>
              </p:cNvPr>
              <p:cNvSpPr/>
              <p:nvPr/>
            </p:nvSpPr>
            <p:spPr>
              <a:xfrm>
                <a:off x="24670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68" name="Freeform: Shape 1067">
                <a:extLst>
                  <a:ext uri="{FF2B5EF4-FFF2-40B4-BE49-F238E27FC236}">
                    <a16:creationId xmlns:a16="http://schemas.microsoft.com/office/drawing/2014/main" id="{259413CC-28DA-48C7-962C-E7BB089836A1}"/>
                  </a:ext>
                </a:extLst>
              </p:cNvPr>
              <p:cNvSpPr/>
              <p:nvPr/>
            </p:nvSpPr>
            <p:spPr>
              <a:xfrm>
                <a:off x="466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069" name="Freeform: Shape 1068">
                <a:extLst>
                  <a:ext uri="{FF2B5EF4-FFF2-40B4-BE49-F238E27FC236}">
                    <a16:creationId xmlns:a16="http://schemas.microsoft.com/office/drawing/2014/main" id="{BF4F73FA-5775-45B8-848D-19E1703B5F9F}"/>
                  </a:ext>
                </a:extLst>
              </p:cNvPr>
              <p:cNvSpPr/>
              <p:nvPr/>
            </p:nvSpPr>
            <p:spPr>
              <a:xfrm>
                <a:off x="6948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70" name="Freeform: Shape 1069">
                <a:extLst>
                  <a:ext uri="{FF2B5EF4-FFF2-40B4-BE49-F238E27FC236}">
                    <a16:creationId xmlns:a16="http://schemas.microsoft.com/office/drawing/2014/main" id="{B730E518-DFDE-4E43-8819-8623DA15F82C}"/>
                  </a:ext>
                </a:extLst>
              </p:cNvPr>
              <p:cNvSpPr/>
              <p:nvPr/>
            </p:nvSpPr>
            <p:spPr>
              <a:xfrm>
                <a:off x="9234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071" name="Freeform: Shape 1070">
                <a:extLst>
                  <a:ext uri="{FF2B5EF4-FFF2-40B4-BE49-F238E27FC236}">
                    <a16:creationId xmlns:a16="http://schemas.microsoft.com/office/drawing/2014/main" id="{8B7FFEE2-4248-45BB-B005-1E57B24E1A2F}"/>
                  </a:ext>
                </a:extLst>
              </p:cNvPr>
              <p:cNvSpPr/>
              <p:nvPr/>
            </p:nvSpPr>
            <p:spPr>
              <a:xfrm>
                <a:off x="11520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72" name="Freeform: Shape 1071">
                <a:extLst>
                  <a:ext uri="{FF2B5EF4-FFF2-40B4-BE49-F238E27FC236}">
                    <a16:creationId xmlns:a16="http://schemas.microsoft.com/office/drawing/2014/main" id="{DFD39BE9-C54C-4497-8B6D-C99BE5CD6EF7}"/>
                  </a:ext>
                </a:extLst>
              </p:cNvPr>
              <p:cNvSpPr/>
              <p:nvPr/>
            </p:nvSpPr>
            <p:spPr>
              <a:xfrm>
                <a:off x="13806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73" name="Freeform: Shape 1072">
                <a:extLst>
                  <a:ext uri="{FF2B5EF4-FFF2-40B4-BE49-F238E27FC236}">
                    <a16:creationId xmlns:a16="http://schemas.microsoft.com/office/drawing/2014/main" id="{B5BABB8C-D675-4E15-8670-477FF8153737}"/>
                  </a:ext>
                </a:extLst>
              </p:cNvPr>
              <p:cNvSpPr/>
              <p:nvPr/>
            </p:nvSpPr>
            <p:spPr>
              <a:xfrm>
                <a:off x="16092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74" name="Freeform: Shape 1073">
                <a:extLst>
                  <a:ext uri="{FF2B5EF4-FFF2-40B4-BE49-F238E27FC236}">
                    <a16:creationId xmlns:a16="http://schemas.microsoft.com/office/drawing/2014/main" id="{799927DF-E052-46C0-BE46-318A09DF0B91}"/>
                  </a:ext>
                </a:extLst>
              </p:cNvPr>
              <p:cNvSpPr/>
              <p:nvPr/>
            </p:nvSpPr>
            <p:spPr>
              <a:xfrm>
                <a:off x="18378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75" name="Freeform: Shape 1074">
                <a:extLst>
                  <a:ext uri="{FF2B5EF4-FFF2-40B4-BE49-F238E27FC236}">
                    <a16:creationId xmlns:a16="http://schemas.microsoft.com/office/drawing/2014/main" id="{719F0297-0BA8-4A6E-ABC0-214D4E59D614}"/>
                  </a:ext>
                </a:extLst>
              </p:cNvPr>
              <p:cNvSpPr/>
              <p:nvPr/>
            </p:nvSpPr>
            <p:spPr>
              <a:xfrm>
                <a:off x="20664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76" name="Freeform: Shape 1075">
                <a:extLst>
                  <a:ext uri="{FF2B5EF4-FFF2-40B4-BE49-F238E27FC236}">
                    <a16:creationId xmlns:a16="http://schemas.microsoft.com/office/drawing/2014/main" id="{22BB5D1E-F8AD-4AD4-9575-EC59CED517CB}"/>
                  </a:ext>
                </a:extLst>
              </p:cNvPr>
              <p:cNvSpPr/>
              <p:nvPr/>
            </p:nvSpPr>
            <p:spPr>
              <a:xfrm>
                <a:off x="22950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77" name="Freeform: Shape 1076">
                <a:extLst>
                  <a:ext uri="{FF2B5EF4-FFF2-40B4-BE49-F238E27FC236}">
                    <a16:creationId xmlns:a16="http://schemas.microsoft.com/office/drawing/2014/main" id="{BDAAD0D0-B36D-4457-B812-DB2DBC14D805}"/>
                  </a:ext>
                </a:extLst>
              </p:cNvPr>
              <p:cNvSpPr/>
              <p:nvPr/>
            </p:nvSpPr>
            <p:spPr>
              <a:xfrm>
                <a:off x="25236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78" name="Freeform: Shape 1077">
                <a:extLst>
                  <a:ext uri="{FF2B5EF4-FFF2-40B4-BE49-F238E27FC236}">
                    <a16:creationId xmlns:a16="http://schemas.microsoft.com/office/drawing/2014/main" id="{8CDF1E01-5CA4-4464-9307-474247EA4361}"/>
                  </a:ext>
                </a:extLst>
              </p:cNvPr>
              <p:cNvSpPr/>
              <p:nvPr/>
            </p:nvSpPr>
            <p:spPr>
              <a:xfrm>
                <a:off x="27522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079" name="Freeform: Shape 1078">
                <a:extLst>
                  <a:ext uri="{FF2B5EF4-FFF2-40B4-BE49-F238E27FC236}">
                    <a16:creationId xmlns:a16="http://schemas.microsoft.com/office/drawing/2014/main" id="{9D870E4A-4628-4690-8A9A-703F0B525775}"/>
                  </a:ext>
                </a:extLst>
              </p:cNvPr>
              <p:cNvSpPr/>
              <p:nvPr/>
            </p:nvSpPr>
            <p:spPr>
              <a:xfrm>
                <a:off x="29808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80" name="Freeform: Shape 1079">
                <a:extLst>
                  <a:ext uri="{FF2B5EF4-FFF2-40B4-BE49-F238E27FC236}">
                    <a16:creationId xmlns:a16="http://schemas.microsoft.com/office/drawing/2014/main" id="{B5C99C0A-DF58-4597-BB6C-A1371D304157}"/>
                  </a:ext>
                </a:extLst>
              </p:cNvPr>
              <p:cNvSpPr/>
              <p:nvPr/>
            </p:nvSpPr>
            <p:spPr>
              <a:xfrm>
                <a:off x="32094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81" name="Freeform: Shape 1080">
                <a:extLst>
                  <a:ext uri="{FF2B5EF4-FFF2-40B4-BE49-F238E27FC236}">
                    <a16:creationId xmlns:a16="http://schemas.microsoft.com/office/drawing/2014/main" id="{ED337622-0112-4579-BE63-29B2B2D9B3E0}"/>
                  </a:ext>
                </a:extLst>
              </p:cNvPr>
              <p:cNvSpPr/>
              <p:nvPr/>
            </p:nvSpPr>
            <p:spPr>
              <a:xfrm>
                <a:off x="34380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1082" name="Freeform: Shape 1081">
                <a:extLst>
                  <a:ext uri="{FF2B5EF4-FFF2-40B4-BE49-F238E27FC236}">
                    <a16:creationId xmlns:a16="http://schemas.microsoft.com/office/drawing/2014/main" id="{7814879D-36F6-43B0-84E4-4AA4FB3A6551}"/>
                  </a:ext>
                </a:extLst>
              </p:cNvPr>
              <p:cNvSpPr/>
              <p:nvPr/>
            </p:nvSpPr>
            <p:spPr>
              <a:xfrm>
                <a:off x="36666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83" name="Freeform: Shape 1082">
                <a:extLst>
                  <a:ext uri="{FF2B5EF4-FFF2-40B4-BE49-F238E27FC236}">
                    <a16:creationId xmlns:a16="http://schemas.microsoft.com/office/drawing/2014/main" id="{26AB599E-3FAA-4327-A39F-3A5D94B371CF}"/>
                  </a:ext>
                </a:extLst>
              </p:cNvPr>
              <p:cNvSpPr/>
              <p:nvPr/>
            </p:nvSpPr>
            <p:spPr>
              <a:xfrm>
                <a:off x="3895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84" name="Freeform: Shape 1083">
                <a:extLst>
                  <a:ext uri="{FF2B5EF4-FFF2-40B4-BE49-F238E27FC236}">
                    <a16:creationId xmlns:a16="http://schemas.microsoft.com/office/drawing/2014/main" id="{F8B77A45-D668-4294-84EF-F596D9BAEC37}"/>
                  </a:ext>
                </a:extLst>
              </p:cNvPr>
              <p:cNvSpPr/>
              <p:nvPr/>
            </p:nvSpPr>
            <p:spPr>
              <a:xfrm>
                <a:off x="41148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085" name="Freeform: Shape 1084">
                <a:extLst>
                  <a:ext uri="{FF2B5EF4-FFF2-40B4-BE49-F238E27FC236}">
                    <a16:creationId xmlns:a16="http://schemas.microsoft.com/office/drawing/2014/main" id="{9DEEEFA4-8175-4874-9D3D-97E226329D22}"/>
                  </a:ext>
                </a:extLst>
              </p:cNvPr>
              <p:cNvSpPr/>
              <p:nvPr/>
            </p:nvSpPr>
            <p:spPr>
              <a:xfrm>
                <a:off x="43433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86" name="Freeform: Shape 1085">
                <a:extLst>
                  <a:ext uri="{FF2B5EF4-FFF2-40B4-BE49-F238E27FC236}">
                    <a16:creationId xmlns:a16="http://schemas.microsoft.com/office/drawing/2014/main" id="{50177571-4DB7-4C61-BC31-C4D4A6595A1B}"/>
                  </a:ext>
                </a:extLst>
              </p:cNvPr>
              <p:cNvSpPr/>
              <p:nvPr/>
            </p:nvSpPr>
            <p:spPr>
              <a:xfrm>
                <a:off x="45720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087" name="Freeform: Shape 1086">
                <a:extLst>
                  <a:ext uri="{FF2B5EF4-FFF2-40B4-BE49-F238E27FC236}">
                    <a16:creationId xmlns:a16="http://schemas.microsoft.com/office/drawing/2014/main" id="{D2C1DD50-E4CE-4F6D-BEB2-C78608B575BF}"/>
                  </a:ext>
                </a:extLst>
              </p:cNvPr>
              <p:cNvSpPr/>
              <p:nvPr/>
            </p:nvSpPr>
            <p:spPr>
              <a:xfrm>
                <a:off x="48006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88" name="Freeform: Shape 1087">
                <a:extLst>
                  <a:ext uri="{FF2B5EF4-FFF2-40B4-BE49-F238E27FC236}">
                    <a16:creationId xmlns:a16="http://schemas.microsoft.com/office/drawing/2014/main" id="{DA3E2F31-112A-49CC-AFFC-05358B12B0D8}"/>
                  </a:ext>
                </a:extLst>
              </p:cNvPr>
              <p:cNvSpPr/>
              <p:nvPr/>
            </p:nvSpPr>
            <p:spPr>
              <a:xfrm>
                <a:off x="50291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1089" name="Freeform: Shape 1088">
                <a:extLst>
                  <a:ext uri="{FF2B5EF4-FFF2-40B4-BE49-F238E27FC236}">
                    <a16:creationId xmlns:a16="http://schemas.microsoft.com/office/drawing/2014/main" id="{D96DFE55-F756-40AC-9295-0153AF01B934}"/>
                  </a:ext>
                </a:extLst>
              </p:cNvPr>
              <p:cNvSpPr/>
              <p:nvPr/>
            </p:nvSpPr>
            <p:spPr>
              <a:xfrm>
                <a:off x="52578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90" name="Freeform: Shape 1089">
                <a:extLst>
                  <a:ext uri="{FF2B5EF4-FFF2-40B4-BE49-F238E27FC236}">
                    <a16:creationId xmlns:a16="http://schemas.microsoft.com/office/drawing/2014/main" id="{74BC0F5F-A90D-4C82-A628-3B14E6DC8460}"/>
                  </a:ext>
                </a:extLst>
              </p:cNvPr>
              <p:cNvSpPr/>
              <p:nvPr/>
            </p:nvSpPr>
            <p:spPr>
              <a:xfrm>
                <a:off x="54864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91" name="Freeform: Shape 1090">
                <a:extLst>
                  <a:ext uri="{FF2B5EF4-FFF2-40B4-BE49-F238E27FC236}">
                    <a16:creationId xmlns:a16="http://schemas.microsoft.com/office/drawing/2014/main" id="{46A24EFB-8963-4915-8367-6E9116D1F604}"/>
                  </a:ext>
                </a:extLst>
              </p:cNvPr>
              <p:cNvSpPr/>
              <p:nvPr/>
            </p:nvSpPr>
            <p:spPr>
              <a:xfrm>
                <a:off x="57149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92" name="Freeform: Shape 1091">
                <a:extLst>
                  <a:ext uri="{FF2B5EF4-FFF2-40B4-BE49-F238E27FC236}">
                    <a16:creationId xmlns:a16="http://schemas.microsoft.com/office/drawing/2014/main" id="{DA16838B-7E7A-44C3-BA8E-1A9924AE5547}"/>
                  </a:ext>
                </a:extLst>
              </p:cNvPr>
              <p:cNvSpPr/>
              <p:nvPr/>
            </p:nvSpPr>
            <p:spPr>
              <a:xfrm>
                <a:off x="59436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093" name="Freeform: Shape 1092">
                <a:extLst>
                  <a:ext uri="{FF2B5EF4-FFF2-40B4-BE49-F238E27FC236}">
                    <a16:creationId xmlns:a16="http://schemas.microsoft.com/office/drawing/2014/main" id="{7638E679-2821-4F75-A369-B5D231B4F6A8}"/>
                  </a:ext>
                </a:extLst>
              </p:cNvPr>
              <p:cNvSpPr/>
              <p:nvPr/>
            </p:nvSpPr>
            <p:spPr>
              <a:xfrm>
                <a:off x="61722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094" name="Freeform: Shape 1093">
                <a:extLst>
                  <a:ext uri="{FF2B5EF4-FFF2-40B4-BE49-F238E27FC236}">
                    <a16:creationId xmlns:a16="http://schemas.microsoft.com/office/drawing/2014/main" id="{4C1C15BD-DDD3-4A58-BD9E-F5C91DC4B7C5}"/>
                  </a:ext>
                </a:extLst>
              </p:cNvPr>
              <p:cNvSpPr/>
              <p:nvPr/>
            </p:nvSpPr>
            <p:spPr>
              <a:xfrm>
                <a:off x="64007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95" name="Freeform: Shape 1094">
                <a:extLst>
                  <a:ext uri="{FF2B5EF4-FFF2-40B4-BE49-F238E27FC236}">
                    <a16:creationId xmlns:a16="http://schemas.microsoft.com/office/drawing/2014/main" id="{0ABB99AC-B5ED-4494-967C-859CBD8209CE}"/>
                  </a:ext>
                </a:extLst>
              </p:cNvPr>
              <p:cNvSpPr/>
              <p:nvPr/>
            </p:nvSpPr>
            <p:spPr>
              <a:xfrm>
                <a:off x="66294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96" name="Freeform: Shape 1095">
                <a:extLst>
                  <a:ext uri="{FF2B5EF4-FFF2-40B4-BE49-F238E27FC236}">
                    <a16:creationId xmlns:a16="http://schemas.microsoft.com/office/drawing/2014/main" id="{5A2F358C-C2EA-4711-B14A-7E2337963689}"/>
                  </a:ext>
                </a:extLst>
              </p:cNvPr>
              <p:cNvSpPr/>
              <p:nvPr/>
            </p:nvSpPr>
            <p:spPr>
              <a:xfrm>
                <a:off x="18106"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97" name="Freeform: Shape 1096">
                <a:extLst>
                  <a:ext uri="{FF2B5EF4-FFF2-40B4-BE49-F238E27FC236}">
                    <a16:creationId xmlns:a16="http://schemas.microsoft.com/office/drawing/2014/main" id="{2F1AC0EA-FA9B-49E6-9EB4-14F8662276BA}"/>
                  </a:ext>
                </a:extLst>
              </p:cNvPr>
              <p:cNvSpPr/>
              <p:nvPr/>
            </p:nvSpPr>
            <p:spPr>
              <a:xfrm>
                <a:off x="24670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98" name="Freeform: Shape 1097">
                <a:extLst>
                  <a:ext uri="{FF2B5EF4-FFF2-40B4-BE49-F238E27FC236}">
                    <a16:creationId xmlns:a16="http://schemas.microsoft.com/office/drawing/2014/main" id="{0FC496CC-83BF-43EC-9CBC-016F482F19AE}"/>
                  </a:ext>
                </a:extLst>
              </p:cNvPr>
              <p:cNvSpPr/>
              <p:nvPr/>
            </p:nvSpPr>
            <p:spPr>
              <a:xfrm>
                <a:off x="466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99" name="Freeform: Shape 1098">
                <a:extLst>
                  <a:ext uri="{FF2B5EF4-FFF2-40B4-BE49-F238E27FC236}">
                    <a16:creationId xmlns:a16="http://schemas.microsoft.com/office/drawing/2014/main" id="{449096DE-513B-47EE-BFEC-38F2076BD0B7}"/>
                  </a:ext>
                </a:extLst>
              </p:cNvPr>
              <p:cNvSpPr/>
              <p:nvPr/>
            </p:nvSpPr>
            <p:spPr>
              <a:xfrm>
                <a:off x="6948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00" name="Freeform: Shape 1099">
                <a:extLst>
                  <a:ext uri="{FF2B5EF4-FFF2-40B4-BE49-F238E27FC236}">
                    <a16:creationId xmlns:a16="http://schemas.microsoft.com/office/drawing/2014/main" id="{B07EC5AF-879E-4148-9CEC-A3CDCA5EDA88}"/>
                  </a:ext>
                </a:extLst>
              </p:cNvPr>
              <p:cNvSpPr/>
              <p:nvPr/>
            </p:nvSpPr>
            <p:spPr>
              <a:xfrm>
                <a:off x="9234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01" name="Freeform: Shape 1100">
                <a:extLst>
                  <a:ext uri="{FF2B5EF4-FFF2-40B4-BE49-F238E27FC236}">
                    <a16:creationId xmlns:a16="http://schemas.microsoft.com/office/drawing/2014/main" id="{576106DD-4444-404A-8885-EBBF680C88F1}"/>
                  </a:ext>
                </a:extLst>
              </p:cNvPr>
              <p:cNvSpPr/>
              <p:nvPr/>
            </p:nvSpPr>
            <p:spPr>
              <a:xfrm>
                <a:off x="11520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02" name="Freeform: Shape 1101">
                <a:extLst>
                  <a:ext uri="{FF2B5EF4-FFF2-40B4-BE49-F238E27FC236}">
                    <a16:creationId xmlns:a16="http://schemas.microsoft.com/office/drawing/2014/main" id="{5425220E-E91D-47DC-A216-0877B9A68D4F}"/>
                  </a:ext>
                </a:extLst>
              </p:cNvPr>
              <p:cNvSpPr/>
              <p:nvPr/>
            </p:nvSpPr>
            <p:spPr>
              <a:xfrm>
                <a:off x="13806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103" name="Freeform: Shape 1102">
                <a:extLst>
                  <a:ext uri="{FF2B5EF4-FFF2-40B4-BE49-F238E27FC236}">
                    <a16:creationId xmlns:a16="http://schemas.microsoft.com/office/drawing/2014/main" id="{ADAE21A7-F605-4A50-88FA-40F4F2BE7858}"/>
                  </a:ext>
                </a:extLst>
              </p:cNvPr>
              <p:cNvSpPr/>
              <p:nvPr/>
            </p:nvSpPr>
            <p:spPr>
              <a:xfrm>
                <a:off x="16092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04" name="Freeform: Shape 1103">
                <a:extLst>
                  <a:ext uri="{FF2B5EF4-FFF2-40B4-BE49-F238E27FC236}">
                    <a16:creationId xmlns:a16="http://schemas.microsoft.com/office/drawing/2014/main" id="{FD0565D5-8403-4FC9-8DB2-008D95460205}"/>
                  </a:ext>
                </a:extLst>
              </p:cNvPr>
              <p:cNvSpPr/>
              <p:nvPr/>
            </p:nvSpPr>
            <p:spPr>
              <a:xfrm>
                <a:off x="18378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05" name="Freeform: Shape 1104">
                <a:extLst>
                  <a:ext uri="{FF2B5EF4-FFF2-40B4-BE49-F238E27FC236}">
                    <a16:creationId xmlns:a16="http://schemas.microsoft.com/office/drawing/2014/main" id="{A5CE8979-2286-4DD3-8371-23C0BA94E722}"/>
                  </a:ext>
                </a:extLst>
              </p:cNvPr>
              <p:cNvSpPr/>
              <p:nvPr/>
            </p:nvSpPr>
            <p:spPr>
              <a:xfrm>
                <a:off x="20664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106" name="Freeform: Shape 1105">
                <a:extLst>
                  <a:ext uri="{FF2B5EF4-FFF2-40B4-BE49-F238E27FC236}">
                    <a16:creationId xmlns:a16="http://schemas.microsoft.com/office/drawing/2014/main" id="{32ACF8EC-D080-42B1-AD42-2812F7EF1FDB}"/>
                  </a:ext>
                </a:extLst>
              </p:cNvPr>
              <p:cNvSpPr/>
              <p:nvPr/>
            </p:nvSpPr>
            <p:spPr>
              <a:xfrm>
                <a:off x="22950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1107" name="Freeform: Shape 1106">
                <a:extLst>
                  <a:ext uri="{FF2B5EF4-FFF2-40B4-BE49-F238E27FC236}">
                    <a16:creationId xmlns:a16="http://schemas.microsoft.com/office/drawing/2014/main" id="{32CE03E7-29DB-469E-ACE7-3CE6EB550AE1}"/>
                  </a:ext>
                </a:extLst>
              </p:cNvPr>
              <p:cNvSpPr/>
              <p:nvPr/>
            </p:nvSpPr>
            <p:spPr>
              <a:xfrm>
                <a:off x="25236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08" name="Freeform: Shape 1107">
                <a:extLst>
                  <a:ext uri="{FF2B5EF4-FFF2-40B4-BE49-F238E27FC236}">
                    <a16:creationId xmlns:a16="http://schemas.microsoft.com/office/drawing/2014/main" id="{BD84C403-9D34-4817-913E-53EF9574CE89}"/>
                  </a:ext>
                </a:extLst>
              </p:cNvPr>
              <p:cNvSpPr/>
              <p:nvPr/>
            </p:nvSpPr>
            <p:spPr>
              <a:xfrm>
                <a:off x="27522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09" name="Freeform: Shape 1108">
                <a:extLst>
                  <a:ext uri="{FF2B5EF4-FFF2-40B4-BE49-F238E27FC236}">
                    <a16:creationId xmlns:a16="http://schemas.microsoft.com/office/drawing/2014/main" id="{A52DA52B-94BE-467A-8D44-A6A015EF9133}"/>
                  </a:ext>
                </a:extLst>
              </p:cNvPr>
              <p:cNvSpPr/>
              <p:nvPr/>
            </p:nvSpPr>
            <p:spPr>
              <a:xfrm>
                <a:off x="29808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10" name="Freeform: Shape 1109">
                <a:extLst>
                  <a:ext uri="{FF2B5EF4-FFF2-40B4-BE49-F238E27FC236}">
                    <a16:creationId xmlns:a16="http://schemas.microsoft.com/office/drawing/2014/main" id="{69B140D6-B4CA-4AA7-8955-F83937907035}"/>
                  </a:ext>
                </a:extLst>
              </p:cNvPr>
              <p:cNvSpPr/>
              <p:nvPr/>
            </p:nvSpPr>
            <p:spPr>
              <a:xfrm>
                <a:off x="32094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11" name="Freeform: Shape 1110">
                <a:extLst>
                  <a:ext uri="{FF2B5EF4-FFF2-40B4-BE49-F238E27FC236}">
                    <a16:creationId xmlns:a16="http://schemas.microsoft.com/office/drawing/2014/main" id="{639D61FD-0C20-4A6E-8B2B-A63E9B9CD7A0}"/>
                  </a:ext>
                </a:extLst>
              </p:cNvPr>
              <p:cNvSpPr/>
              <p:nvPr/>
            </p:nvSpPr>
            <p:spPr>
              <a:xfrm>
                <a:off x="34380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12" name="Freeform: Shape 1111">
                <a:extLst>
                  <a:ext uri="{FF2B5EF4-FFF2-40B4-BE49-F238E27FC236}">
                    <a16:creationId xmlns:a16="http://schemas.microsoft.com/office/drawing/2014/main" id="{031E6C72-8179-4C88-8957-4731EFD9B32D}"/>
                  </a:ext>
                </a:extLst>
              </p:cNvPr>
              <p:cNvSpPr/>
              <p:nvPr/>
            </p:nvSpPr>
            <p:spPr>
              <a:xfrm>
                <a:off x="36666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13" name="Freeform: Shape 1112">
                <a:extLst>
                  <a:ext uri="{FF2B5EF4-FFF2-40B4-BE49-F238E27FC236}">
                    <a16:creationId xmlns:a16="http://schemas.microsoft.com/office/drawing/2014/main" id="{4CFF050B-61EC-4518-B338-1B17851B510B}"/>
                  </a:ext>
                </a:extLst>
              </p:cNvPr>
              <p:cNvSpPr/>
              <p:nvPr/>
            </p:nvSpPr>
            <p:spPr>
              <a:xfrm>
                <a:off x="3895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14" name="Freeform: Shape 1113">
                <a:extLst>
                  <a:ext uri="{FF2B5EF4-FFF2-40B4-BE49-F238E27FC236}">
                    <a16:creationId xmlns:a16="http://schemas.microsoft.com/office/drawing/2014/main" id="{E120228C-F585-4307-9739-6E11C927B208}"/>
                  </a:ext>
                </a:extLst>
              </p:cNvPr>
              <p:cNvSpPr/>
              <p:nvPr/>
            </p:nvSpPr>
            <p:spPr>
              <a:xfrm>
                <a:off x="41148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15" name="Freeform: Shape 1114">
                <a:extLst>
                  <a:ext uri="{FF2B5EF4-FFF2-40B4-BE49-F238E27FC236}">
                    <a16:creationId xmlns:a16="http://schemas.microsoft.com/office/drawing/2014/main" id="{7E87EEC6-C100-4488-8B58-1B81103BA577}"/>
                  </a:ext>
                </a:extLst>
              </p:cNvPr>
              <p:cNvSpPr/>
              <p:nvPr/>
            </p:nvSpPr>
            <p:spPr>
              <a:xfrm>
                <a:off x="43433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16" name="Freeform: Shape 1115">
                <a:extLst>
                  <a:ext uri="{FF2B5EF4-FFF2-40B4-BE49-F238E27FC236}">
                    <a16:creationId xmlns:a16="http://schemas.microsoft.com/office/drawing/2014/main" id="{404F4238-905C-4958-BF3A-D5736AE0393E}"/>
                  </a:ext>
                </a:extLst>
              </p:cNvPr>
              <p:cNvSpPr/>
              <p:nvPr/>
            </p:nvSpPr>
            <p:spPr>
              <a:xfrm>
                <a:off x="45720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17" name="Freeform: Shape 1116">
                <a:extLst>
                  <a:ext uri="{FF2B5EF4-FFF2-40B4-BE49-F238E27FC236}">
                    <a16:creationId xmlns:a16="http://schemas.microsoft.com/office/drawing/2014/main" id="{52AA15A2-4AB8-495E-8BB2-EC13C005B9C5}"/>
                  </a:ext>
                </a:extLst>
              </p:cNvPr>
              <p:cNvSpPr/>
              <p:nvPr/>
            </p:nvSpPr>
            <p:spPr>
              <a:xfrm>
                <a:off x="48006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18" name="Freeform: Shape 1117">
                <a:extLst>
                  <a:ext uri="{FF2B5EF4-FFF2-40B4-BE49-F238E27FC236}">
                    <a16:creationId xmlns:a16="http://schemas.microsoft.com/office/drawing/2014/main" id="{018908FD-8F69-4548-9630-A04190AE2D7D}"/>
                  </a:ext>
                </a:extLst>
              </p:cNvPr>
              <p:cNvSpPr/>
              <p:nvPr/>
            </p:nvSpPr>
            <p:spPr>
              <a:xfrm>
                <a:off x="50291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19" name="Freeform: Shape 1118">
                <a:extLst>
                  <a:ext uri="{FF2B5EF4-FFF2-40B4-BE49-F238E27FC236}">
                    <a16:creationId xmlns:a16="http://schemas.microsoft.com/office/drawing/2014/main" id="{87572389-9F47-464C-A24E-AB5F9907EAFD}"/>
                  </a:ext>
                </a:extLst>
              </p:cNvPr>
              <p:cNvSpPr/>
              <p:nvPr/>
            </p:nvSpPr>
            <p:spPr>
              <a:xfrm>
                <a:off x="52578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20" name="Freeform: Shape 1119">
                <a:extLst>
                  <a:ext uri="{FF2B5EF4-FFF2-40B4-BE49-F238E27FC236}">
                    <a16:creationId xmlns:a16="http://schemas.microsoft.com/office/drawing/2014/main" id="{4953AA74-C43F-4432-BC43-BFEA236CF99C}"/>
                  </a:ext>
                </a:extLst>
              </p:cNvPr>
              <p:cNvSpPr/>
              <p:nvPr/>
            </p:nvSpPr>
            <p:spPr>
              <a:xfrm>
                <a:off x="54864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21" name="Freeform: Shape 1120">
                <a:extLst>
                  <a:ext uri="{FF2B5EF4-FFF2-40B4-BE49-F238E27FC236}">
                    <a16:creationId xmlns:a16="http://schemas.microsoft.com/office/drawing/2014/main" id="{A9FCD17F-72C2-42B6-8758-B96C0177D885}"/>
                  </a:ext>
                </a:extLst>
              </p:cNvPr>
              <p:cNvSpPr/>
              <p:nvPr/>
            </p:nvSpPr>
            <p:spPr>
              <a:xfrm>
                <a:off x="57149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22" name="Freeform: Shape 1121">
                <a:extLst>
                  <a:ext uri="{FF2B5EF4-FFF2-40B4-BE49-F238E27FC236}">
                    <a16:creationId xmlns:a16="http://schemas.microsoft.com/office/drawing/2014/main" id="{A0050CBC-0124-4B89-9BFF-ECD9203D4086}"/>
                  </a:ext>
                </a:extLst>
              </p:cNvPr>
              <p:cNvSpPr/>
              <p:nvPr/>
            </p:nvSpPr>
            <p:spPr>
              <a:xfrm>
                <a:off x="59436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123" name="Freeform: Shape 1122">
                <a:extLst>
                  <a:ext uri="{FF2B5EF4-FFF2-40B4-BE49-F238E27FC236}">
                    <a16:creationId xmlns:a16="http://schemas.microsoft.com/office/drawing/2014/main" id="{D9619B4C-E162-4572-B797-8755D9CD33DF}"/>
                  </a:ext>
                </a:extLst>
              </p:cNvPr>
              <p:cNvSpPr/>
              <p:nvPr/>
            </p:nvSpPr>
            <p:spPr>
              <a:xfrm>
                <a:off x="61722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24" name="Freeform: Shape 1123">
                <a:extLst>
                  <a:ext uri="{FF2B5EF4-FFF2-40B4-BE49-F238E27FC236}">
                    <a16:creationId xmlns:a16="http://schemas.microsoft.com/office/drawing/2014/main" id="{25082791-AAFA-49EB-9F44-5A64FE6567C7}"/>
                  </a:ext>
                </a:extLst>
              </p:cNvPr>
              <p:cNvSpPr/>
              <p:nvPr/>
            </p:nvSpPr>
            <p:spPr>
              <a:xfrm>
                <a:off x="64007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25" name="Freeform: Shape 1124">
                <a:extLst>
                  <a:ext uri="{FF2B5EF4-FFF2-40B4-BE49-F238E27FC236}">
                    <a16:creationId xmlns:a16="http://schemas.microsoft.com/office/drawing/2014/main" id="{DB7ADB04-21B7-49E8-8588-21A55F08BE73}"/>
                  </a:ext>
                </a:extLst>
              </p:cNvPr>
              <p:cNvSpPr/>
              <p:nvPr/>
            </p:nvSpPr>
            <p:spPr>
              <a:xfrm>
                <a:off x="66294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nvGrpSpPr>
              <p:cNvPr id="1126" name="Group 1125">
                <a:extLst>
                  <a:ext uri="{FF2B5EF4-FFF2-40B4-BE49-F238E27FC236}">
                    <a16:creationId xmlns:a16="http://schemas.microsoft.com/office/drawing/2014/main" id="{021D936F-0295-4FC3-BEC9-FA79D1B8AE5F}"/>
                  </a:ext>
                </a:extLst>
              </p:cNvPr>
              <p:cNvGrpSpPr/>
              <p:nvPr/>
            </p:nvGrpSpPr>
            <p:grpSpPr>
              <a:xfrm>
                <a:off x="6852724" y="1118588"/>
                <a:ext cx="6857999" cy="685799"/>
                <a:chOff x="152399" y="2743201"/>
                <a:chExt cx="6857999" cy="685799"/>
              </a:xfrm>
            </p:grpSpPr>
            <p:sp>
              <p:nvSpPr>
                <p:cNvPr id="1127" name="Freeform: Shape 1126">
                  <a:extLst>
                    <a:ext uri="{FF2B5EF4-FFF2-40B4-BE49-F238E27FC236}">
                      <a16:creationId xmlns:a16="http://schemas.microsoft.com/office/drawing/2014/main" id="{6D7F7191-09F4-45C1-88E3-75AC62E4A790}"/>
                    </a:ext>
                  </a:extLst>
                </p:cNvPr>
                <p:cNvSpPr/>
                <p:nvPr/>
              </p:nvSpPr>
              <p:spPr>
                <a:xfrm>
                  <a:off x="152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28" name="Freeform: Shape 1127">
                  <a:extLst>
                    <a:ext uri="{FF2B5EF4-FFF2-40B4-BE49-F238E27FC236}">
                      <a16:creationId xmlns:a16="http://schemas.microsoft.com/office/drawing/2014/main" id="{8C6B6043-5733-4524-A0C5-82C52226B70E}"/>
                    </a:ext>
                  </a:extLst>
                </p:cNvPr>
                <p:cNvSpPr/>
                <p:nvPr/>
              </p:nvSpPr>
              <p:spPr>
                <a:xfrm>
                  <a:off x="3809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129" name="Freeform: Shape 1128">
                  <a:extLst>
                    <a:ext uri="{FF2B5EF4-FFF2-40B4-BE49-F238E27FC236}">
                      <a16:creationId xmlns:a16="http://schemas.microsoft.com/office/drawing/2014/main" id="{41F97F41-1287-4973-94B3-338AE36288A5}"/>
                    </a:ext>
                  </a:extLst>
                </p:cNvPr>
                <p:cNvSpPr/>
                <p:nvPr/>
              </p:nvSpPr>
              <p:spPr>
                <a:xfrm>
                  <a:off x="609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30" name="Freeform: Shape 1129">
                  <a:extLst>
                    <a:ext uri="{FF2B5EF4-FFF2-40B4-BE49-F238E27FC236}">
                      <a16:creationId xmlns:a16="http://schemas.microsoft.com/office/drawing/2014/main" id="{9E49F763-112D-41E9-AC93-3C048510922C}"/>
                    </a:ext>
                  </a:extLst>
                </p:cNvPr>
                <p:cNvSpPr/>
                <p:nvPr/>
              </p:nvSpPr>
              <p:spPr>
                <a:xfrm>
                  <a:off x="838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31" name="Freeform: Shape 1130">
                  <a:extLst>
                    <a:ext uri="{FF2B5EF4-FFF2-40B4-BE49-F238E27FC236}">
                      <a16:creationId xmlns:a16="http://schemas.microsoft.com/office/drawing/2014/main" id="{8EBA9027-42D5-444B-8F4D-13DF0B71E9E9}"/>
                    </a:ext>
                  </a:extLst>
                </p:cNvPr>
                <p:cNvSpPr/>
                <p:nvPr/>
              </p:nvSpPr>
              <p:spPr>
                <a:xfrm>
                  <a:off x="10667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32" name="Freeform: Shape 1131">
                  <a:extLst>
                    <a:ext uri="{FF2B5EF4-FFF2-40B4-BE49-F238E27FC236}">
                      <a16:creationId xmlns:a16="http://schemas.microsoft.com/office/drawing/2014/main" id="{003F88D7-18C3-46A4-BAC9-61F668068990}"/>
                    </a:ext>
                  </a:extLst>
                </p:cNvPr>
                <p:cNvSpPr/>
                <p:nvPr/>
              </p:nvSpPr>
              <p:spPr>
                <a:xfrm>
                  <a:off x="1295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33" name="Freeform: Shape 1132">
                  <a:extLst>
                    <a:ext uri="{FF2B5EF4-FFF2-40B4-BE49-F238E27FC236}">
                      <a16:creationId xmlns:a16="http://schemas.microsoft.com/office/drawing/2014/main" id="{1F492FA6-6F43-46E3-A131-C22EA31C6C6B}"/>
                    </a:ext>
                  </a:extLst>
                </p:cNvPr>
                <p:cNvSpPr/>
                <p:nvPr/>
              </p:nvSpPr>
              <p:spPr>
                <a:xfrm>
                  <a:off x="1523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34" name="Freeform: Shape 1133">
                  <a:extLst>
                    <a:ext uri="{FF2B5EF4-FFF2-40B4-BE49-F238E27FC236}">
                      <a16:creationId xmlns:a16="http://schemas.microsoft.com/office/drawing/2014/main" id="{08DA92F0-F737-400D-829F-0F12E8672608}"/>
                    </a:ext>
                  </a:extLst>
                </p:cNvPr>
                <p:cNvSpPr/>
                <p:nvPr/>
              </p:nvSpPr>
              <p:spPr>
                <a:xfrm>
                  <a:off x="17525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35" name="Freeform: Shape 1134">
                  <a:extLst>
                    <a:ext uri="{FF2B5EF4-FFF2-40B4-BE49-F238E27FC236}">
                      <a16:creationId xmlns:a16="http://schemas.microsoft.com/office/drawing/2014/main" id="{4FCBB0D9-C5E4-4789-ADCA-16BD0D2B44BB}"/>
                    </a:ext>
                  </a:extLst>
                </p:cNvPr>
                <p:cNvSpPr/>
                <p:nvPr/>
              </p:nvSpPr>
              <p:spPr>
                <a:xfrm>
                  <a:off x="1981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36" name="Freeform: Shape 1135">
                  <a:extLst>
                    <a:ext uri="{FF2B5EF4-FFF2-40B4-BE49-F238E27FC236}">
                      <a16:creationId xmlns:a16="http://schemas.microsoft.com/office/drawing/2014/main" id="{1177B763-4E6D-45D3-8941-7538E3A356D2}"/>
                    </a:ext>
                  </a:extLst>
                </p:cNvPr>
                <p:cNvSpPr/>
                <p:nvPr/>
              </p:nvSpPr>
              <p:spPr>
                <a:xfrm>
                  <a:off x="2209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37" name="Freeform: Shape 1136">
                  <a:extLst>
                    <a:ext uri="{FF2B5EF4-FFF2-40B4-BE49-F238E27FC236}">
                      <a16:creationId xmlns:a16="http://schemas.microsoft.com/office/drawing/2014/main" id="{7D233791-BAC6-41AF-9289-EA64E9E5E379}"/>
                    </a:ext>
                  </a:extLst>
                </p:cNvPr>
                <p:cNvSpPr/>
                <p:nvPr/>
              </p:nvSpPr>
              <p:spPr>
                <a:xfrm>
                  <a:off x="2438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38" name="Freeform: Shape 1137">
                  <a:extLst>
                    <a:ext uri="{FF2B5EF4-FFF2-40B4-BE49-F238E27FC236}">
                      <a16:creationId xmlns:a16="http://schemas.microsoft.com/office/drawing/2014/main" id="{D8801DD8-DAEE-4597-AEB8-E1057A58DA68}"/>
                    </a:ext>
                  </a:extLst>
                </p:cNvPr>
                <p:cNvSpPr/>
                <p:nvPr/>
              </p:nvSpPr>
              <p:spPr>
                <a:xfrm>
                  <a:off x="2667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39" name="Freeform: Shape 1138">
                  <a:extLst>
                    <a:ext uri="{FF2B5EF4-FFF2-40B4-BE49-F238E27FC236}">
                      <a16:creationId xmlns:a16="http://schemas.microsoft.com/office/drawing/2014/main" id="{0249E573-E0BD-459D-A736-38E4E523351D}"/>
                    </a:ext>
                  </a:extLst>
                </p:cNvPr>
                <p:cNvSpPr/>
                <p:nvPr/>
              </p:nvSpPr>
              <p:spPr>
                <a:xfrm>
                  <a:off x="2895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40" name="Freeform: Shape 1139">
                  <a:extLst>
                    <a:ext uri="{FF2B5EF4-FFF2-40B4-BE49-F238E27FC236}">
                      <a16:creationId xmlns:a16="http://schemas.microsoft.com/office/drawing/2014/main" id="{C24111A3-0A2A-446B-8FB9-53E2F7E254A6}"/>
                    </a:ext>
                  </a:extLst>
                </p:cNvPr>
                <p:cNvSpPr/>
                <p:nvPr/>
              </p:nvSpPr>
              <p:spPr>
                <a:xfrm>
                  <a:off x="3124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41" name="Freeform: Shape 1140">
                  <a:extLst>
                    <a:ext uri="{FF2B5EF4-FFF2-40B4-BE49-F238E27FC236}">
                      <a16:creationId xmlns:a16="http://schemas.microsoft.com/office/drawing/2014/main" id="{2D9FFEED-AFF4-4CD0-A91E-18CF63D5CECC}"/>
                    </a:ext>
                  </a:extLst>
                </p:cNvPr>
                <p:cNvSpPr/>
                <p:nvPr/>
              </p:nvSpPr>
              <p:spPr>
                <a:xfrm>
                  <a:off x="3352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42" name="Freeform: Shape 1141">
                  <a:extLst>
                    <a:ext uri="{FF2B5EF4-FFF2-40B4-BE49-F238E27FC236}">
                      <a16:creationId xmlns:a16="http://schemas.microsoft.com/office/drawing/2014/main" id="{AC19B608-144C-4CCD-A684-02874A671ED2}"/>
                    </a:ext>
                  </a:extLst>
                </p:cNvPr>
                <p:cNvSpPr/>
                <p:nvPr/>
              </p:nvSpPr>
              <p:spPr>
                <a:xfrm>
                  <a:off x="3581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43" name="Freeform: Shape 1142">
                  <a:extLst>
                    <a:ext uri="{FF2B5EF4-FFF2-40B4-BE49-F238E27FC236}">
                      <a16:creationId xmlns:a16="http://schemas.microsoft.com/office/drawing/2014/main" id="{5D359D42-005C-4047-8D46-6F361297514B}"/>
                    </a:ext>
                  </a:extLst>
                </p:cNvPr>
                <p:cNvSpPr/>
                <p:nvPr/>
              </p:nvSpPr>
              <p:spPr>
                <a:xfrm>
                  <a:off x="38099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44" name="Freeform: Shape 1143">
                  <a:extLst>
                    <a:ext uri="{FF2B5EF4-FFF2-40B4-BE49-F238E27FC236}">
                      <a16:creationId xmlns:a16="http://schemas.microsoft.com/office/drawing/2014/main" id="{797CDE32-A606-436B-8E8C-D9F35188B85B}"/>
                    </a:ext>
                  </a:extLst>
                </p:cNvPr>
                <p:cNvSpPr/>
                <p:nvPr/>
              </p:nvSpPr>
              <p:spPr>
                <a:xfrm>
                  <a:off x="4038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1145" name="Freeform: Shape 1144">
                  <a:extLst>
                    <a:ext uri="{FF2B5EF4-FFF2-40B4-BE49-F238E27FC236}">
                      <a16:creationId xmlns:a16="http://schemas.microsoft.com/office/drawing/2014/main" id="{E7C749EB-BBA4-4695-BB77-0796C9F0690D}"/>
                    </a:ext>
                  </a:extLst>
                </p:cNvPr>
                <p:cNvSpPr/>
                <p:nvPr/>
              </p:nvSpPr>
              <p:spPr>
                <a:xfrm>
                  <a:off x="4267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146" name="Freeform: Shape 1145">
                  <a:extLst>
                    <a:ext uri="{FF2B5EF4-FFF2-40B4-BE49-F238E27FC236}">
                      <a16:creationId xmlns:a16="http://schemas.microsoft.com/office/drawing/2014/main" id="{B295A484-4521-46FC-9AD9-0E5A45E8C691}"/>
                    </a:ext>
                  </a:extLst>
                </p:cNvPr>
                <p:cNvSpPr/>
                <p:nvPr/>
              </p:nvSpPr>
              <p:spPr>
                <a:xfrm>
                  <a:off x="44957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47" name="Freeform: Shape 1146">
                  <a:extLst>
                    <a:ext uri="{FF2B5EF4-FFF2-40B4-BE49-F238E27FC236}">
                      <a16:creationId xmlns:a16="http://schemas.microsoft.com/office/drawing/2014/main" id="{FE16BA4B-EAE8-4CC2-81B5-5DC6CFD4C2FA}"/>
                    </a:ext>
                  </a:extLst>
                </p:cNvPr>
                <p:cNvSpPr/>
                <p:nvPr/>
              </p:nvSpPr>
              <p:spPr>
                <a:xfrm>
                  <a:off x="4724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48" name="Freeform: Shape 1147">
                  <a:extLst>
                    <a:ext uri="{FF2B5EF4-FFF2-40B4-BE49-F238E27FC236}">
                      <a16:creationId xmlns:a16="http://schemas.microsoft.com/office/drawing/2014/main" id="{042B8FDA-3BD2-4520-8C8F-E3761630DDEE}"/>
                    </a:ext>
                  </a:extLst>
                </p:cNvPr>
                <p:cNvSpPr/>
                <p:nvPr/>
              </p:nvSpPr>
              <p:spPr>
                <a:xfrm>
                  <a:off x="4952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49" name="Freeform: Shape 1148">
                  <a:extLst>
                    <a:ext uri="{FF2B5EF4-FFF2-40B4-BE49-F238E27FC236}">
                      <a16:creationId xmlns:a16="http://schemas.microsoft.com/office/drawing/2014/main" id="{CE33897B-9545-4CCF-A525-94BB83AA878A}"/>
                    </a:ext>
                  </a:extLst>
                </p:cNvPr>
                <p:cNvSpPr/>
                <p:nvPr/>
              </p:nvSpPr>
              <p:spPr>
                <a:xfrm>
                  <a:off x="51815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150" name="Freeform: Shape 1149">
                  <a:extLst>
                    <a:ext uri="{FF2B5EF4-FFF2-40B4-BE49-F238E27FC236}">
                      <a16:creationId xmlns:a16="http://schemas.microsoft.com/office/drawing/2014/main" id="{D9D3643B-1ED7-4E64-8C91-FF814391394F}"/>
                    </a:ext>
                  </a:extLst>
                </p:cNvPr>
                <p:cNvSpPr/>
                <p:nvPr/>
              </p:nvSpPr>
              <p:spPr>
                <a:xfrm>
                  <a:off x="5410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151" name="Freeform: Shape 1150">
                  <a:extLst>
                    <a:ext uri="{FF2B5EF4-FFF2-40B4-BE49-F238E27FC236}">
                      <a16:creationId xmlns:a16="http://schemas.microsoft.com/office/drawing/2014/main" id="{BCD6D487-3E4C-48F3-AB54-7F5EAFC7650D}"/>
                    </a:ext>
                  </a:extLst>
                </p:cNvPr>
                <p:cNvSpPr/>
                <p:nvPr/>
              </p:nvSpPr>
              <p:spPr>
                <a:xfrm>
                  <a:off x="5638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52" name="Freeform: Shape 1151">
                  <a:extLst>
                    <a:ext uri="{FF2B5EF4-FFF2-40B4-BE49-F238E27FC236}">
                      <a16:creationId xmlns:a16="http://schemas.microsoft.com/office/drawing/2014/main" id="{A40FE6D7-9453-4FD5-AF77-381FA9E6DD0F}"/>
                    </a:ext>
                  </a:extLst>
                </p:cNvPr>
                <p:cNvSpPr/>
                <p:nvPr/>
              </p:nvSpPr>
              <p:spPr>
                <a:xfrm>
                  <a:off x="5867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53" name="Freeform: Shape 1152">
                  <a:extLst>
                    <a:ext uri="{FF2B5EF4-FFF2-40B4-BE49-F238E27FC236}">
                      <a16:creationId xmlns:a16="http://schemas.microsoft.com/office/drawing/2014/main" id="{6BBE776A-9C79-4510-8FE6-7588DA3F0742}"/>
                    </a:ext>
                  </a:extLst>
                </p:cNvPr>
                <p:cNvSpPr/>
                <p:nvPr/>
              </p:nvSpPr>
              <p:spPr>
                <a:xfrm>
                  <a:off x="6096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54" name="Freeform: Shape 1153">
                  <a:extLst>
                    <a:ext uri="{FF2B5EF4-FFF2-40B4-BE49-F238E27FC236}">
                      <a16:creationId xmlns:a16="http://schemas.microsoft.com/office/drawing/2014/main" id="{37716C1C-C416-4132-97B4-E1AF522ED73D}"/>
                    </a:ext>
                  </a:extLst>
                </p:cNvPr>
                <p:cNvSpPr/>
                <p:nvPr/>
              </p:nvSpPr>
              <p:spPr>
                <a:xfrm>
                  <a:off x="6324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155" name="Freeform: Shape 1154">
                  <a:extLst>
                    <a:ext uri="{FF2B5EF4-FFF2-40B4-BE49-F238E27FC236}">
                      <a16:creationId xmlns:a16="http://schemas.microsoft.com/office/drawing/2014/main" id="{9F57A609-1FC0-4037-9B60-B2197BE1CB0F}"/>
                    </a:ext>
                  </a:extLst>
                </p:cNvPr>
                <p:cNvSpPr/>
                <p:nvPr/>
              </p:nvSpPr>
              <p:spPr>
                <a:xfrm>
                  <a:off x="6553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56" name="Freeform: Shape 1155">
                  <a:extLst>
                    <a:ext uri="{FF2B5EF4-FFF2-40B4-BE49-F238E27FC236}">
                      <a16:creationId xmlns:a16="http://schemas.microsoft.com/office/drawing/2014/main" id="{E993B7B7-82A1-4CDA-81D2-6F75485B0254}"/>
                    </a:ext>
                  </a:extLst>
                </p:cNvPr>
                <p:cNvSpPr/>
                <p:nvPr/>
              </p:nvSpPr>
              <p:spPr>
                <a:xfrm>
                  <a:off x="6781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57" name="Freeform: Shape 1156">
                  <a:extLst>
                    <a:ext uri="{FF2B5EF4-FFF2-40B4-BE49-F238E27FC236}">
                      <a16:creationId xmlns:a16="http://schemas.microsoft.com/office/drawing/2014/main" id="{651E4E80-1F5C-4E49-B82A-3F325C41932E}"/>
                    </a:ext>
                  </a:extLst>
                </p:cNvPr>
                <p:cNvSpPr/>
                <p:nvPr/>
              </p:nvSpPr>
              <p:spPr>
                <a:xfrm>
                  <a:off x="152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58" name="Freeform: Shape 1157">
                  <a:extLst>
                    <a:ext uri="{FF2B5EF4-FFF2-40B4-BE49-F238E27FC236}">
                      <a16:creationId xmlns:a16="http://schemas.microsoft.com/office/drawing/2014/main" id="{7E31A60F-D032-435B-8571-CBB8FD093D11}"/>
                    </a:ext>
                  </a:extLst>
                </p:cNvPr>
                <p:cNvSpPr/>
                <p:nvPr/>
              </p:nvSpPr>
              <p:spPr>
                <a:xfrm>
                  <a:off x="3809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159" name="Freeform: Shape 1158">
                  <a:extLst>
                    <a:ext uri="{FF2B5EF4-FFF2-40B4-BE49-F238E27FC236}">
                      <a16:creationId xmlns:a16="http://schemas.microsoft.com/office/drawing/2014/main" id="{337DE00E-9D74-4717-A7A2-C378A125CEF2}"/>
                    </a:ext>
                  </a:extLst>
                </p:cNvPr>
                <p:cNvSpPr/>
                <p:nvPr/>
              </p:nvSpPr>
              <p:spPr>
                <a:xfrm>
                  <a:off x="609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160" name="Freeform: Shape 1159">
                  <a:extLst>
                    <a:ext uri="{FF2B5EF4-FFF2-40B4-BE49-F238E27FC236}">
                      <a16:creationId xmlns:a16="http://schemas.microsoft.com/office/drawing/2014/main" id="{445065B0-D4DE-4556-8E83-EE644FA265DE}"/>
                    </a:ext>
                  </a:extLst>
                </p:cNvPr>
                <p:cNvSpPr/>
                <p:nvPr/>
              </p:nvSpPr>
              <p:spPr>
                <a:xfrm>
                  <a:off x="838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161" name="Freeform: Shape 1160">
                  <a:extLst>
                    <a:ext uri="{FF2B5EF4-FFF2-40B4-BE49-F238E27FC236}">
                      <a16:creationId xmlns:a16="http://schemas.microsoft.com/office/drawing/2014/main" id="{DD26DB45-E2B6-4F4F-9A6F-889BA2210C16}"/>
                    </a:ext>
                  </a:extLst>
                </p:cNvPr>
                <p:cNvSpPr/>
                <p:nvPr/>
              </p:nvSpPr>
              <p:spPr>
                <a:xfrm>
                  <a:off x="10667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162" name="Freeform: Shape 1161">
                  <a:extLst>
                    <a:ext uri="{FF2B5EF4-FFF2-40B4-BE49-F238E27FC236}">
                      <a16:creationId xmlns:a16="http://schemas.microsoft.com/office/drawing/2014/main" id="{D2495949-59B7-4D33-85F3-53BA292E0AFE}"/>
                    </a:ext>
                  </a:extLst>
                </p:cNvPr>
                <p:cNvSpPr/>
                <p:nvPr/>
              </p:nvSpPr>
              <p:spPr>
                <a:xfrm>
                  <a:off x="1295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163" name="Freeform: Shape 1162">
                  <a:extLst>
                    <a:ext uri="{FF2B5EF4-FFF2-40B4-BE49-F238E27FC236}">
                      <a16:creationId xmlns:a16="http://schemas.microsoft.com/office/drawing/2014/main" id="{8943F2B7-6721-4FBD-9C0B-77ED6BE007E0}"/>
                    </a:ext>
                  </a:extLst>
                </p:cNvPr>
                <p:cNvSpPr/>
                <p:nvPr/>
              </p:nvSpPr>
              <p:spPr>
                <a:xfrm>
                  <a:off x="1523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164" name="Freeform: Shape 1163">
                  <a:extLst>
                    <a:ext uri="{FF2B5EF4-FFF2-40B4-BE49-F238E27FC236}">
                      <a16:creationId xmlns:a16="http://schemas.microsoft.com/office/drawing/2014/main" id="{2A13817A-6361-4016-A318-76395FF64D3C}"/>
                    </a:ext>
                  </a:extLst>
                </p:cNvPr>
                <p:cNvSpPr/>
                <p:nvPr/>
              </p:nvSpPr>
              <p:spPr>
                <a:xfrm>
                  <a:off x="17525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165" name="Freeform: Shape 1164">
                  <a:extLst>
                    <a:ext uri="{FF2B5EF4-FFF2-40B4-BE49-F238E27FC236}">
                      <a16:creationId xmlns:a16="http://schemas.microsoft.com/office/drawing/2014/main" id="{555B7BC7-FBC1-4C9B-9411-14E5E5C63133}"/>
                    </a:ext>
                  </a:extLst>
                </p:cNvPr>
                <p:cNvSpPr/>
                <p:nvPr/>
              </p:nvSpPr>
              <p:spPr>
                <a:xfrm>
                  <a:off x="1981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166" name="Freeform: Shape 1165">
                  <a:extLst>
                    <a:ext uri="{FF2B5EF4-FFF2-40B4-BE49-F238E27FC236}">
                      <a16:creationId xmlns:a16="http://schemas.microsoft.com/office/drawing/2014/main" id="{E82D67FE-4475-477F-A328-922193943D2F}"/>
                    </a:ext>
                  </a:extLst>
                </p:cNvPr>
                <p:cNvSpPr/>
                <p:nvPr/>
              </p:nvSpPr>
              <p:spPr>
                <a:xfrm>
                  <a:off x="2209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67" name="Freeform: Shape 1166">
                  <a:extLst>
                    <a:ext uri="{FF2B5EF4-FFF2-40B4-BE49-F238E27FC236}">
                      <a16:creationId xmlns:a16="http://schemas.microsoft.com/office/drawing/2014/main" id="{668754C4-F067-4E7B-9339-22B9402F7517}"/>
                    </a:ext>
                  </a:extLst>
                </p:cNvPr>
                <p:cNvSpPr/>
                <p:nvPr/>
              </p:nvSpPr>
              <p:spPr>
                <a:xfrm>
                  <a:off x="2438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168" name="Freeform: Shape 1167">
                  <a:extLst>
                    <a:ext uri="{FF2B5EF4-FFF2-40B4-BE49-F238E27FC236}">
                      <a16:creationId xmlns:a16="http://schemas.microsoft.com/office/drawing/2014/main" id="{005A4F2D-736C-49BE-8049-6B87678E85C8}"/>
                    </a:ext>
                  </a:extLst>
                </p:cNvPr>
                <p:cNvSpPr/>
                <p:nvPr/>
              </p:nvSpPr>
              <p:spPr>
                <a:xfrm>
                  <a:off x="2667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169" name="Freeform: Shape 1168">
                  <a:extLst>
                    <a:ext uri="{FF2B5EF4-FFF2-40B4-BE49-F238E27FC236}">
                      <a16:creationId xmlns:a16="http://schemas.microsoft.com/office/drawing/2014/main" id="{82BC6C7D-16BE-458A-AAF3-7968CA081D89}"/>
                    </a:ext>
                  </a:extLst>
                </p:cNvPr>
                <p:cNvSpPr/>
                <p:nvPr/>
              </p:nvSpPr>
              <p:spPr>
                <a:xfrm>
                  <a:off x="2895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170" name="Freeform: Shape 1169">
                  <a:extLst>
                    <a:ext uri="{FF2B5EF4-FFF2-40B4-BE49-F238E27FC236}">
                      <a16:creationId xmlns:a16="http://schemas.microsoft.com/office/drawing/2014/main" id="{04911BE8-774B-456F-99C3-21B751E7BFB6}"/>
                    </a:ext>
                  </a:extLst>
                </p:cNvPr>
                <p:cNvSpPr/>
                <p:nvPr/>
              </p:nvSpPr>
              <p:spPr>
                <a:xfrm>
                  <a:off x="3124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171" name="Freeform: Shape 1170">
                  <a:extLst>
                    <a:ext uri="{FF2B5EF4-FFF2-40B4-BE49-F238E27FC236}">
                      <a16:creationId xmlns:a16="http://schemas.microsoft.com/office/drawing/2014/main" id="{A4F4FD3A-0362-425B-8FE5-BA46CF87E18D}"/>
                    </a:ext>
                  </a:extLst>
                </p:cNvPr>
                <p:cNvSpPr/>
                <p:nvPr/>
              </p:nvSpPr>
              <p:spPr>
                <a:xfrm>
                  <a:off x="3352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72" name="Freeform: Shape 1171">
                  <a:extLst>
                    <a:ext uri="{FF2B5EF4-FFF2-40B4-BE49-F238E27FC236}">
                      <a16:creationId xmlns:a16="http://schemas.microsoft.com/office/drawing/2014/main" id="{5580C92A-E16F-45B1-BE23-505685562208}"/>
                    </a:ext>
                  </a:extLst>
                </p:cNvPr>
                <p:cNvSpPr/>
                <p:nvPr/>
              </p:nvSpPr>
              <p:spPr>
                <a:xfrm>
                  <a:off x="3581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1173" name="Freeform: Shape 1172">
                  <a:extLst>
                    <a:ext uri="{FF2B5EF4-FFF2-40B4-BE49-F238E27FC236}">
                      <a16:creationId xmlns:a16="http://schemas.microsoft.com/office/drawing/2014/main" id="{F36BBDA6-3AAF-40CB-BCBB-B7EF9F044E23}"/>
                    </a:ext>
                  </a:extLst>
                </p:cNvPr>
                <p:cNvSpPr/>
                <p:nvPr/>
              </p:nvSpPr>
              <p:spPr>
                <a:xfrm>
                  <a:off x="38099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74" name="Freeform: Shape 1173">
                  <a:extLst>
                    <a:ext uri="{FF2B5EF4-FFF2-40B4-BE49-F238E27FC236}">
                      <a16:creationId xmlns:a16="http://schemas.microsoft.com/office/drawing/2014/main" id="{7242BA8F-9B60-4BBB-B10D-9E7564A17184}"/>
                    </a:ext>
                  </a:extLst>
                </p:cNvPr>
                <p:cNvSpPr/>
                <p:nvPr/>
              </p:nvSpPr>
              <p:spPr>
                <a:xfrm>
                  <a:off x="4038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175" name="Freeform: Shape 1174">
                  <a:extLst>
                    <a:ext uri="{FF2B5EF4-FFF2-40B4-BE49-F238E27FC236}">
                      <a16:creationId xmlns:a16="http://schemas.microsoft.com/office/drawing/2014/main" id="{8F776940-340A-4803-91E2-4F7A325B2100}"/>
                    </a:ext>
                  </a:extLst>
                </p:cNvPr>
                <p:cNvSpPr/>
                <p:nvPr/>
              </p:nvSpPr>
              <p:spPr>
                <a:xfrm>
                  <a:off x="4267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176" name="Freeform: Shape 1175">
                  <a:extLst>
                    <a:ext uri="{FF2B5EF4-FFF2-40B4-BE49-F238E27FC236}">
                      <a16:creationId xmlns:a16="http://schemas.microsoft.com/office/drawing/2014/main" id="{963FCDE9-0628-44BA-8080-EC311B985821}"/>
                    </a:ext>
                  </a:extLst>
                </p:cNvPr>
                <p:cNvSpPr/>
                <p:nvPr/>
              </p:nvSpPr>
              <p:spPr>
                <a:xfrm>
                  <a:off x="44957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177" name="Freeform: Shape 1176">
                  <a:extLst>
                    <a:ext uri="{FF2B5EF4-FFF2-40B4-BE49-F238E27FC236}">
                      <a16:creationId xmlns:a16="http://schemas.microsoft.com/office/drawing/2014/main" id="{EEE5BDA7-FDF4-4A8D-81E7-8DF2D335EBA7}"/>
                    </a:ext>
                  </a:extLst>
                </p:cNvPr>
                <p:cNvSpPr/>
                <p:nvPr/>
              </p:nvSpPr>
              <p:spPr>
                <a:xfrm>
                  <a:off x="4724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178" name="Freeform: Shape 1177">
                  <a:extLst>
                    <a:ext uri="{FF2B5EF4-FFF2-40B4-BE49-F238E27FC236}">
                      <a16:creationId xmlns:a16="http://schemas.microsoft.com/office/drawing/2014/main" id="{714EAF75-488B-4AFB-B893-25D53F886C33}"/>
                    </a:ext>
                  </a:extLst>
                </p:cNvPr>
                <p:cNvSpPr/>
                <p:nvPr/>
              </p:nvSpPr>
              <p:spPr>
                <a:xfrm>
                  <a:off x="4952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179" name="Freeform: Shape 1178">
                  <a:extLst>
                    <a:ext uri="{FF2B5EF4-FFF2-40B4-BE49-F238E27FC236}">
                      <a16:creationId xmlns:a16="http://schemas.microsoft.com/office/drawing/2014/main" id="{0EBCF5DD-50BF-4613-8F85-558DB1615936}"/>
                    </a:ext>
                  </a:extLst>
                </p:cNvPr>
                <p:cNvSpPr/>
                <p:nvPr/>
              </p:nvSpPr>
              <p:spPr>
                <a:xfrm>
                  <a:off x="51815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1180" name="Freeform: Shape 1179">
                  <a:extLst>
                    <a:ext uri="{FF2B5EF4-FFF2-40B4-BE49-F238E27FC236}">
                      <a16:creationId xmlns:a16="http://schemas.microsoft.com/office/drawing/2014/main" id="{6450F2B5-98C6-4CF9-B193-ACD13FE21B32}"/>
                    </a:ext>
                  </a:extLst>
                </p:cNvPr>
                <p:cNvSpPr/>
                <p:nvPr/>
              </p:nvSpPr>
              <p:spPr>
                <a:xfrm>
                  <a:off x="5410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81" name="Freeform: Shape 1180">
                  <a:extLst>
                    <a:ext uri="{FF2B5EF4-FFF2-40B4-BE49-F238E27FC236}">
                      <a16:creationId xmlns:a16="http://schemas.microsoft.com/office/drawing/2014/main" id="{88610D39-B6F5-4F95-86F1-AAA5E2274BDB}"/>
                    </a:ext>
                  </a:extLst>
                </p:cNvPr>
                <p:cNvSpPr/>
                <p:nvPr/>
              </p:nvSpPr>
              <p:spPr>
                <a:xfrm>
                  <a:off x="5638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182" name="Freeform: Shape 1181">
                  <a:extLst>
                    <a:ext uri="{FF2B5EF4-FFF2-40B4-BE49-F238E27FC236}">
                      <a16:creationId xmlns:a16="http://schemas.microsoft.com/office/drawing/2014/main" id="{3ACA3579-0F66-458A-BEA9-213E4B7830BE}"/>
                    </a:ext>
                  </a:extLst>
                </p:cNvPr>
                <p:cNvSpPr/>
                <p:nvPr/>
              </p:nvSpPr>
              <p:spPr>
                <a:xfrm>
                  <a:off x="5867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183" name="Freeform: Shape 1182">
                  <a:extLst>
                    <a:ext uri="{FF2B5EF4-FFF2-40B4-BE49-F238E27FC236}">
                      <a16:creationId xmlns:a16="http://schemas.microsoft.com/office/drawing/2014/main" id="{F17B80F2-FF9A-4B35-B73F-2283DFC80017}"/>
                    </a:ext>
                  </a:extLst>
                </p:cNvPr>
                <p:cNvSpPr/>
                <p:nvPr/>
              </p:nvSpPr>
              <p:spPr>
                <a:xfrm>
                  <a:off x="6096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184" name="Freeform: Shape 1183">
                  <a:extLst>
                    <a:ext uri="{FF2B5EF4-FFF2-40B4-BE49-F238E27FC236}">
                      <a16:creationId xmlns:a16="http://schemas.microsoft.com/office/drawing/2014/main" id="{E515C9E3-6AC9-473B-940C-9025234AA788}"/>
                    </a:ext>
                  </a:extLst>
                </p:cNvPr>
                <p:cNvSpPr/>
                <p:nvPr/>
              </p:nvSpPr>
              <p:spPr>
                <a:xfrm>
                  <a:off x="6324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185" name="Freeform: Shape 1184">
                  <a:extLst>
                    <a:ext uri="{FF2B5EF4-FFF2-40B4-BE49-F238E27FC236}">
                      <a16:creationId xmlns:a16="http://schemas.microsoft.com/office/drawing/2014/main" id="{8F2968D6-54CE-4336-9E53-E9765B67B256}"/>
                    </a:ext>
                  </a:extLst>
                </p:cNvPr>
                <p:cNvSpPr/>
                <p:nvPr/>
              </p:nvSpPr>
              <p:spPr>
                <a:xfrm>
                  <a:off x="6553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186" name="Freeform: Shape 1185">
                  <a:extLst>
                    <a:ext uri="{FF2B5EF4-FFF2-40B4-BE49-F238E27FC236}">
                      <a16:creationId xmlns:a16="http://schemas.microsoft.com/office/drawing/2014/main" id="{EAE05CB1-4113-4CF4-9590-EC824B774369}"/>
                    </a:ext>
                  </a:extLst>
                </p:cNvPr>
                <p:cNvSpPr/>
                <p:nvPr/>
              </p:nvSpPr>
              <p:spPr>
                <a:xfrm>
                  <a:off x="6781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187" name="Freeform: Shape 1186">
                  <a:extLst>
                    <a:ext uri="{FF2B5EF4-FFF2-40B4-BE49-F238E27FC236}">
                      <a16:creationId xmlns:a16="http://schemas.microsoft.com/office/drawing/2014/main" id="{31221A8B-675B-44A0-A542-F92A35084B07}"/>
                    </a:ext>
                  </a:extLst>
                </p:cNvPr>
                <p:cNvSpPr/>
                <p:nvPr/>
              </p:nvSpPr>
              <p:spPr>
                <a:xfrm>
                  <a:off x="152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88" name="Freeform: Shape 1187">
                  <a:extLst>
                    <a:ext uri="{FF2B5EF4-FFF2-40B4-BE49-F238E27FC236}">
                      <a16:creationId xmlns:a16="http://schemas.microsoft.com/office/drawing/2014/main" id="{6BA09B62-AF08-4603-A86B-5DA57C7E1BB7}"/>
                    </a:ext>
                  </a:extLst>
                </p:cNvPr>
                <p:cNvSpPr/>
                <p:nvPr/>
              </p:nvSpPr>
              <p:spPr>
                <a:xfrm>
                  <a:off x="3809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89" name="Freeform: Shape 1188">
                  <a:extLst>
                    <a:ext uri="{FF2B5EF4-FFF2-40B4-BE49-F238E27FC236}">
                      <a16:creationId xmlns:a16="http://schemas.microsoft.com/office/drawing/2014/main" id="{6B048BF5-B096-472A-9379-1CF7C60AEFFD}"/>
                    </a:ext>
                  </a:extLst>
                </p:cNvPr>
                <p:cNvSpPr/>
                <p:nvPr/>
              </p:nvSpPr>
              <p:spPr>
                <a:xfrm>
                  <a:off x="609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90" name="Freeform: Shape 1189">
                  <a:extLst>
                    <a:ext uri="{FF2B5EF4-FFF2-40B4-BE49-F238E27FC236}">
                      <a16:creationId xmlns:a16="http://schemas.microsoft.com/office/drawing/2014/main" id="{8583905B-A55F-4E69-BCFF-51D50E5C9925}"/>
                    </a:ext>
                  </a:extLst>
                </p:cNvPr>
                <p:cNvSpPr/>
                <p:nvPr/>
              </p:nvSpPr>
              <p:spPr>
                <a:xfrm>
                  <a:off x="838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91" name="Freeform: Shape 1190">
                  <a:extLst>
                    <a:ext uri="{FF2B5EF4-FFF2-40B4-BE49-F238E27FC236}">
                      <a16:creationId xmlns:a16="http://schemas.microsoft.com/office/drawing/2014/main" id="{D0C51A07-E743-4E8F-92E9-4CF6DEAD36FB}"/>
                    </a:ext>
                  </a:extLst>
                </p:cNvPr>
                <p:cNvSpPr/>
                <p:nvPr/>
              </p:nvSpPr>
              <p:spPr>
                <a:xfrm>
                  <a:off x="10667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192" name="Freeform: Shape 1191">
                  <a:extLst>
                    <a:ext uri="{FF2B5EF4-FFF2-40B4-BE49-F238E27FC236}">
                      <a16:creationId xmlns:a16="http://schemas.microsoft.com/office/drawing/2014/main" id="{91D78439-546A-485B-BFD9-0E7C979C807B}"/>
                    </a:ext>
                  </a:extLst>
                </p:cNvPr>
                <p:cNvSpPr/>
                <p:nvPr/>
              </p:nvSpPr>
              <p:spPr>
                <a:xfrm>
                  <a:off x="1295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193" name="Freeform: Shape 1192">
                  <a:extLst>
                    <a:ext uri="{FF2B5EF4-FFF2-40B4-BE49-F238E27FC236}">
                      <a16:creationId xmlns:a16="http://schemas.microsoft.com/office/drawing/2014/main" id="{F231E9B3-D9FB-43FE-A657-10F65D95B12A}"/>
                    </a:ext>
                  </a:extLst>
                </p:cNvPr>
                <p:cNvSpPr/>
                <p:nvPr/>
              </p:nvSpPr>
              <p:spPr>
                <a:xfrm>
                  <a:off x="1523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194" name="Freeform: Shape 1193">
                  <a:extLst>
                    <a:ext uri="{FF2B5EF4-FFF2-40B4-BE49-F238E27FC236}">
                      <a16:creationId xmlns:a16="http://schemas.microsoft.com/office/drawing/2014/main" id="{809FC064-24BC-4A86-95B3-D789C27F2395}"/>
                    </a:ext>
                  </a:extLst>
                </p:cNvPr>
                <p:cNvSpPr/>
                <p:nvPr/>
              </p:nvSpPr>
              <p:spPr>
                <a:xfrm>
                  <a:off x="17525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195" name="Freeform: Shape 1194">
                  <a:extLst>
                    <a:ext uri="{FF2B5EF4-FFF2-40B4-BE49-F238E27FC236}">
                      <a16:creationId xmlns:a16="http://schemas.microsoft.com/office/drawing/2014/main" id="{56E467E8-8FC7-47B0-B180-300403B745F8}"/>
                    </a:ext>
                  </a:extLst>
                </p:cNvPr>
                <p:cNvSpPr/>
                <p:nvPr/>
              </p:nvSpPr>
              <p:spPr>
                <a:xfrm>
                  <a:off x="1981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196" name="Freeform: Shape 1195">
                  <a:extLst>
                    <a:ext uri="{FF2B5EF4-FFF2-40B4-BE49-F238E27FC236}">
                      <a16:creationId xmlns:a16="http://schemas.microsoft.com/office/drawing/2014/main" id="{DF743AFF-40A7-4F28-A6CC-660FDE448330}"/>
                    </a:ext>
                  </a:extLst>
                </p:cNvPr>
                <p:cNvSpPr/>
                <p:nvPr/>
              </p:nvSpPr>
              <p:spPr>
                <a:xfrm>
                  <a:off x="2209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197" name="Freeform: Shape 1196">
                  <a:extLst>
                    <a:ext uri="{FF2B5EF4-FFF2-40B4-BE49-F238E27FC236}">
                      <a16:creationId xmlns:a16="http://schemas.microsoft.com/office/drawing/2014/main" id="{9922954F-F118-4ECE-8FFE-533E976ECC86}"/>
                    </a:ext>
                  </a:extLst>
                </p:cNvPr>
                <p:cNvSpPr/>
                <p:nvPr/>
              </p:nvSpPr>
              <p:spPr>
                <a:xfrm>
                  <a:off x="2438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1198" name="Freeform: Shape 1197">
                  <a:extLst>
                    <a:ext uri="{FF2B5EF4-FFF2-40B4-BE49-F238E27FC236}">
                      <a16:creationId xmlns:a16="http://schemas.microsoft.com/office/drawing/2014/main" id="{B24BB8AE-53F4-4DA2-8091-7A49AE973E5F}"/>
                    </a:ext>
                  </a:extLst>
                </p:cNvPr>
                <p:cNvSpPr/>
                <p:nvPr/>
              </p:nvSpPr>
              <p:spPr>
                <a:xfrm>
                  <a:off x="2667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199" name="Freeform: Shape 1198">
                  <a:extLst>
                    <a:ext uri="{FF2B5EF4-FFF2-40B4-BE49-F238E27FC236}">
                      <a16:creationId xmlns:a16="http://schemas.microsoft.com/office/drawing/2014/main" id="{52C6D60E-8D65-4559-85D6-E9784B2B950F}"/>
                    </a:ext>
                  </a:extLst>
                </p:cNvPr>
                <p:cNvSpPr/>
                <p:nvPr/>
              </p:nvSpPr>
              <p:spPr>
                <a:xfrm>
                  <a:off x="2895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200" name="Freeform: Shape 1199">
                  <a:extLst>
                    <a:ext uri="{FF2B5EF4-FFF2-40B4-BE49-F238E27FC236}">
                      <a16:creationId xmlns:a16="http://schemas.microsoft.com/office/drawing/2014/main" id="{0C29E327-4BB7-4265-9929-DD8D70B164F1}"/>
                    </a:ext>
                  </a:extLst>
                </p:cNvPr>
                <p:cNvSpPr/>
                <p:nvPr/>
              </p:nvSpPr>
              <p:spPr>
                <a:xfrm>
                  <a:off x="3124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201" name="Freeform: Shape 1200">
                  <a:extLst>
                    <a:ext uri="{FF2B5EF4-FFF2-40B4-BE49-F238E27FC236}">
                      <a16:creationId xmlns:a16="http://schemas.microsoft.com/office/drawing/2014/main" id="{DAE7C6DC-9008-457B-B395-D86F74657A55}"/>
                    </a:ext>
                  </a:extLst>
                </p:cNvPr>
                <p:cNvSpPr/>
                <p:nvPr/>
              </p:nvSpPr>
              <p:spPr>
                <a:xfrm>
                  <a:off x="3352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202" name="Freeform: Shape 1201">
                  <a:extLst>
                    <a:ext uri="{FF2B5EF4-FFF2-40B4-BE49-F238E27FC236}">
                      <a16:creationId xmlns:a16="http://schemas.microsoft.com/office/drawing/2014/main" id="{AF6C0B2C-6619-46E5-A1CC-E6EE98CE7CE1}"/>
                    </a:ext>
                  </a:extLst>
                </p:cNvPr>
                <p:cNvSpPr/>
                <p:nvPr/>
              </p:nvSpPr>
              <p:spPr>
                <a:xfrm>
                  <a:off x="3581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203" name="Freeform: Shape 1202">
                  <a:extLst>
                    <a:ext uri="{FF2B5EF4-FFF2-40B4-BE49-F238E27FC236}">
                      <a16:creationId xmlns:a16="http://schemas.microsoft.com/office/drawing/2014/main" id="{EAA2742A-0484-4FAB-A397-57049659A728}"/>
                    </a:ext>
                  </a:extLst>
                </p:cNvPr>
                <p:cNvSpPr/>
                <p:nvPr/>
              </p:nvSpPr>
              <p:spPr>
                <a:xfrm>
                  <a:off x="38099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204" name="Freeform: Shape 1203">
                  <a:extLst>
                    <a:ext uri="{FF2B5EF4-FFF2-40B4-BE49-F238E27FC236}">
                      <a16:creationId xmlns:a16="http://schemas.microsoft.com/office/drawing/2014/main" id="{0FE39B7A-C845-4293-A61D-7EB8F9A8ECA7}"/>
                    </a:ext>
                  </a:extLst>
                </p:cNvPr>
                <p:cNvSpPr/>
                <p:nvPr/>
              </p:nvSpPr>
              <p:spPr>
                <a:xfrm>
                  <a:off x="4038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205" name="Freeform: Shape 1204">
                  <a:extLst>
                    <a:ext uri="{FF2B5EF4-FFF2-40B4-BE49-F238E27FC236}">
                      <a16:creationId xmlns:a16="http://schemas.microsoft.com/office/drawing/2014/main" id="{E0CAB0B1-6C29-491F-A47C-5D2ACA01BB36}"/>
                    </a:ext>
                  </a:extLst>
                </p:cNvPr>
                <p:cNvSpPr/>
                <p:nvPr/>
              </p:nvSpPr>
              <p:spPr>
                <a:xfrm>
                  <a:off x="4267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206" name="Freeform: Shape 1205">
                  <a:extLst>
                    <a:ext uri="{FF2B5EF4-FFF2-40B4-BE49-F238E27FC236}">
                      <a16:creationId xmlns:a16="http://schemas.microsoft.com/office/drawing/2014/main" id="{ADFAC42D-785E-4CBB-B478-902E075FC306}"/>
                    </a:ext>
                  </a:extLst>
                </p:cNvPr>
                <p:cNvSpPr/>
                <p:nvPr/>
              </p:nvSpPr>
              <p:spPr>
                <a:xfrm>
                  <a:off x="44957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207" name="Freeform: Shape 1206">
                  <a:extLst>
                    <a:ext uri="{FF2B5EF4-FFF2-40B4-BE49-F238E27FC236}">
                      <a16:creationId xmlns:a16="http://schemas.microsoft.com/office/drawing/2014/main" id="{3A2E3ABA-EFC9-4DB7-9471-5A65B56EA992}"/>
                    </a:ext>
                  </a:extLst>
                </p:cNvPr>
                <p:cNvSpPr/>
                <p:nvPr/>
              </p:nvSpPr>
              <p:spPr>
                <a:xfrm>
                  <a:off x="4724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208" name="Freeform: Shape 1207">
                  <a:extLst>
                    <a:ext uri="{FF2B5EF4-FFF2-40B4-BE49-F238E27FC236}">
                      <a16:creationId xmlns:a16="http://schemas.microsoft.com/office/drawing/2014/main" id="{EE642332-BB61-4C77-A94A-B1078BF5C063}"/>
                    </a:ext>
                  </a:extLst>
                </p:cNvPr>
                <p:cNvSpPr/>
                <p:nvPr/>
              </p:nvSpPr>
              <p:spPr>
                <a:xfrm>
                  <a:off x="4952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209" name="Freeform: Shape 1208">
                  <a:extLst>
                    <a:ext uri="{FF2B5EF4-FFF2-40B4-BE49-F238E27FC236}">
                      <a16:creationId xmlns:a16="http://schemas.microsoft.com/office/drawing/2014/main" id="{8028A7AA-143D-4839-8346-1989EA622AB0}"/>
                    </a:ext>
                  </a:extLst>
                </p:cNvPr>
                <p:cNvSpPr/>
                <p:nvPr/>
              </p:nvSpPr>
              <p:spPr>
                <a:xfrm>
                  <a:off x="51815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210" name="Freeform: Shape 1209">
                  <a:extLst>
                    <a:ext uri="{FF2B5EF4-FFF2-40B4-BE49-F238E27FC236}">
                      <a16:creationId xmlns:a16="http://schemas.microsoft.com/office/drawing/2014/main" id="{89245736-E585-42EC-BFCB-239092420B1C}"/>
                    </a:ext>
                  </a:extLst>
                </p:cNvPr>
                <p:cNvSpPr/>
                <p:nvPr/>
              </p:nvSpPr>
              <p:spPr>
                <a:xfrm>
                  <a:off x="5410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211" name="Freeform: Shape 1210">
                  <a:extLst>
                    <a:ext uri="{FF2B5EF4-FFF2-40B4-BE49-F238E27FC236}">
                      <a16:creationId xmlns:a16="http://schemas.microsoft.com/office/drawing/2014/main" id="{52F5F748-0F8B-4302-A118-A11A8D696E0C}"/>
                    </a:ext>
                  </a:extLst>
                </p:cNvPr>
                <p:cNvSpPr/>
                <p:nvPr/>
              </p:nvSpPr>
              <p:spPr>
                <a:xfrm>
                  <a:off x="5638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212" name="Freeform: Shape 1211">
                  <a:extLst>
                    <a:ext uri="{FF2B5EF4-FFF2-40B4-BE49-F238E27FC236}">
                      <a16:creationId xmlns:a16="http://schemas.microsoft.com/office/drawing/2014/main" id="{4AE9CD00-7887-4996-A16B-B6FFD0CAB360}"/>
                    </a:ext>
                  </a:extLst>
                </p:cNvPr>
                <p:cNvSpPr/>
                <p:nvPr/>
              </p:nvSpPr>
              <p:spPr>
                <a:xfrm>
                  <a:off x="5867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213" name="Freeform: Shape 1212">
                  <a:extLst>
                    <a:ext uri="{FF2B5EF4-FFF2-40B4-BE49-F238E27FC236}">
                      <a16:creationId xmlns:a16="http://schemas.microsoft.com/office/drawing/2014/main" id="{305D4A20-AECA-4621-AF8A-82FB5E288753}"/>
                    </a:ext>
                  </a:extLst>
                </p:cNvPr>
                <p:cNvSpPr/>
                <p:nvPr/>
              </p:nvSpPr>
              <p:spPr>
                <a:xfrm>
                  <a:off x="6096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214" name="Freeform: Shape 1213">
                  <a:extLst>
                    <a:ext uri="{FF2B5EF4-FFF2-40B4-BE49-F238E27FC236}">
                      <a16:creationId xmlns:a16="http://schemas.microsoft.com/office/drawing/2014/main" id="{B35F79B3-3859-434A-AA75-144C59B0E7F6}"/>
                    </a:ext>
                  </a:extLst>
                </p:cNvPr>
                <p:cNvSpPr/>
                <p:nvPr/>
              </p:nvSpPr>
              <p:spPr>
                <a:xfrm>
                  <a:off x="6324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215" name="Freeform: Shape 1214">
                  <a:extLst>
                    <a:ext uri="{FF2B5EF4-FFF2-40B4-BE49-F238E27FC236}">
                      <a16:creationId xmlns:a16="http://schemas.microsoft.com/office/drawing/2014/main" id="{ACD68DA2-D48B-4AA7-BC41-E6E2C5EA3223}"/>
                    </a:ext>
                  </a:extLst>
                </p:cNvPr>
                <p:cNvSpPr/>
                <p:nvPr/>
              </p:nvSpPr>
              <p:spPr>
                <a:xfrm>
                  <a:off x="6553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216" name="Freeform: Shape 1215">
                  <a:extLst>
                    <a:ext uri="{FF2B5EF4-FFF2-40B4-BE49-F238E27FC236}">
                      <a16:creationId xmlns:a16="http://schemas.microsoft.com/office/drawing/2014/main" id="{F4DB9D3F-C3F2-406B-AEE9-D69C37F631A9}"/>
                    </a:ext>
                  </a:extLst>
                </p:cNvPr>
                <p:cNvSpPr/>
                <p:nvPr/>
              </p:nvSpPr>
              <p:spPr>
                <a:xfrm>
                  <a:off x="6781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grpSp>
        <p:sp>
          <p:nvSpPr>
            <p:cNvPr id="916" name="Freeform: Shape 915">
              <a:extLst>
                <a:ext uri="{FF2B5EF4-FFF2-40B4-BE49-F238E27FC236}">
                  <a16:creationId xmlns:a16="http://schemas.microsoft.com/office/drawing/2014/main" id="{4C71C8FF-A406-44C0-AF85-560F43EE429D}"/>
                </a:ext>
              </a:extLst>
            </p:cNvPr>
            <p:cNvSpPr/>
            <p:nvPr/>
          </p:nvSpPr>
          <p:spPr>
            <a:xfrm>
              <a:off x="733304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17" name="Freeform: Shape 916">
              <a:extLst>
                <a:ext uri="{FF2B5EF4-FFF2-40B4-BE49-F238E27FC236}">
                  <a16:creationId xmlns:a16="http://schemas.microsoft.com/office/drawing/2014/main" id="{570867F2-727D-4158-8DE9-FD14D7AAD65B}"/>
                </a:ext>
              </a:extLst>
            </p:cNvPr>
            <p:cNvSpPr/>
            <p:nvPr/>
          </p:nvSpPr>
          <p:spPr>
            <a:xfrm>
              <a:off x="745553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918" name="Freeform: Shape 917">
              <a:extLst>
                <a:ext uri="{FF2B5EF4-FFF2-40B4-BE49-F238E27FC236}">
                  <a16:creationId xmlns:a16="http://schemas.microsoft.com/office/drawing/2014/main" id="{85428416-82CE-45A2-8F70-8D3583A75678}"/>
                </a:ext>
              </a:extLst>
            </p:cNvPr>
            <p:cNvSpPr/>
            <p:nvPr/>
          </p:nvSpPr>
          <p:spPr>
            <a:xfrm>
              <a:off x="75731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19" name="Freeform: Shape 918">
              <a:extLst>
                <a:ext uri="{FF2B5EF4-FFF2-40B4-BE49-F238E27FC236}">
                  <a16:creationId xmlns:a16="http://schemas.microsoft.com/office/drawing/2014/main" id="{F425A409-324E-4443-9DCE-64061AAEB6A5}"/>
                </a:ext>
              </a:extLst>
            </p:cNvPr>
            <p:cNvSpPr/>
            <p:nvPr/>
          </p:nvSpPr>
          <p:spPr>
            <a:xfrm>
              <a:off x="76956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20" name="Freeform: Shape 919">
              <a:extLst>
                <a:ext uri="{FF2B5EF4-FFF2-40B4-BE49-F238E27FC236}">
                  <a16:creationId xmlns:a16="http://schemas.microsoft.com/office/drawing/2014/main" id="{A5D5144D-1A20-49C3-BFC2-F4D17F40B342}"/>
                </a:ext>
              </a:extLst>
            </p:cNvPr>
            <p:cNvSpPr/>
            <p:nvPr/>
          </p:nvSpPr>
          <p:spPr>
            <a:xfrm>
              <a:off x="781816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21" name="Freeform: Shape 920">
              <a:extLst>
                <a:ext uri="{FF2B5EF4-FFF2-40B4-BE49-F238E27FC236}">
                  <a16:creationId xmlns:a16="http://schemas.microsoft.com/office/drawing/2014/main" id="{F4B9D44E-B15D-4850-92B4-2BA6E699DE17}"/>
                </a:ext>
              </a:extLst>
            </p:cNvPr>
            <p:cNvSpPr/>
            <p:nvPr/>
          </p:nvSpPr>
          <p:spPr>
            <a:xfrm>
              <a:off x="79406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22" name="Freeform: Shape 921">
              <a:extLst>
                <a:ext uri="{FF2B5EF4-FFF2-40B4-BE49-F238E27FC236}">
                  <a16:creationId xmlns:a16="http://schemas.microsoft.com/office/drawing/2014/main" id="{20B6B46B-A473-4AC5-9945-8516BD2CAF05}"/>
                </a:ext>
              </a:extLst>
            </p:cNvPr>
            <p:cNvSpPr/>
            <p:nvPr/>
          </p:nvSpPr>
          <p:spPr>
            <a:xfrm>
              <a:off x="806314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23" name="Freeform: Shape 922">
              <a:extLst>
                <a:ext uri="{FF2B5EF4-FFF2-40B4-BE49-F238E27FC236}">
                  <a16:creationId xmlns:a16="http://schemas.microsoft.com/office/drawing/2014/main" id="{25582ADC-8F39-49E5-BD64-734C2DBDD071}"/>
                </a:ext>
              </a:extLst>
            </p:cNvPr>
            <p:cNvSpPr/>
            <p:nvPr/>
          </p:nvSpPr>
          <p:spPr>
            <a:xfrm>
              <a:off x="818563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24" name="Freeform: Shape 923">
              <a:extLst>
                <a:ext uri="{FF2B5EF4-FFF2-40B4-BE49-F238E27FC236}">
                  <a16:creationId xmlns:a16="http://schemas.microsoft.com/office/drawing/2014/main" id="{E7E8FAB7-3BF9-437F-A4FE-1C72C69AF3F2}"/>
                </a:ext>
              </a:extLst>
            </p:cNvPr>
            <p:cNvSpPr/>
            <p:nvPr/>
          </p:nvSpPr>
          <p:spPr>
            <a:xfrm>
              <a:off x="830813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25" name="Freeform: Shape 924">
              <a:extLst>
                <a:ext uri="{FF2B5EF4-FFF2-40B4-BE49-F238E27FC236}">
                  <a16:creationId xmlns:a16="http://schemas.microsoft.com/office/drawing/2014/main" id="{FDEC48F3-7583-4F7C-BE76-EADB4B1FE146}"/>
                </a:ext>
              </a:extLst>
            </p:cNvPr>
            <p:cNvSpPr/>
            <p:nvPr/>
          </p:nvSpPr>
          <p:spPr>
            <a:xfrm>
              <a:off x="843062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26" name="Freeform: Shape 925">
              <a:extLst>
                <a:ext uri="{FF2B5EF4-FFF2-40B4-BE49-F238E27FC236}">
                  <a16:creationId xmlns:a16="http://schemas.microsoft.com/office/drawing/2014/main" id="{C515CBDA-5CD6-40E0-8279-0A22A7FC3A53}"/>
                </a:ext>
              </a:extLst>
            </p:cNvPr>
            <p:cNvSpPr/>
            <p:nvPr/>
          </p:nvSpPr>
          <p:spPr>
            <a:xfrm>
              <a:off x="855311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27" name="Freeform: Shape 926">
              <a:extLst>
                <a:ext uri="{FF2B5EF4-FFF2-40B4-BE49-F238E27FC236}">
                  <a16:creationId xmlns:a16="http://schemas.microsoft.com/office/drawing/2014/main" id="{9857A030-0F15-4DFD-9003-1DE773F770A6}"/>
                </a:ext>
              </a:extLst>
            </p:cNvPr>
            <p:cNvSpPr/>
            <p:nvPr/>
          </p:nvSpPr>
          <p:spPr>
            <a:xfrm>
              <a:off x="867560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28" name="Freeform: Shape 927">
              <a:extLst>
                <a:ext uri="{FF2B5EF4-FFF2-40B4-BE49-F238E27FC236}">
                  <a16:creationId xmlns:a16="http://schemas.microsoft.com/office/drawing/2014/main" id="{F6E7A757-5C0C-4265-86C2-B3C0BB8C4C49}"/>
                </a:ext>
              </a:extLst>
            </p:cNvPr>
            <p:cNvSpPr/>
            <p:nvPr/>
          </p:nvSpPr>
          <p:spPr>
            <a:xfrm>
              <a:off x="879809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29" name="Freeform: Shape 928">
              <a:extLst>
                <a:ext uri="{FF2B5EF4-FFF2-40B4-BE49-F238E27FC236}">
                  <a16:creationId xmlns:a16="http://schemas.microsoft.com/office/drawing/2014/main" id="{69BCCE9C-9F19-4593-8013-BBD9A0F6135C}"/>
                </a:ext>
              </a:extLst>
            </p:cNvPr>
            <p:cNvSpPr/>
            <p:nvPr/>
          </p:nvSpPr>
          <p:spPr>
            <a:xfrm>
              <a:off x="8920585"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30" name="Freeform: Shape 929">
              <a:extLst>
                <a:ext uri="{FF2B5EF4-FFF2-40B4-BE49-F238E27FC236}">
                  <a16:creationId xmlns:a16="http://schemas.microsoft.com/office/drawing/2014/main" id="{911C921E-A060-4226-B4BD-E35CB6AF90A7}"/>
                </a:ext>
              </a:extLst>
            </p:cNvPr>
            <p:cNvSpPr/>
            <p:nvPr/>
          </p:nvSpPr>
          <p:spPr>
            <a:xfrm>
              <a:off x="90430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31" name="Freeform: Shape 930">
              <a:extLst>
                <a:ext uri="{FF2B5EF4-FFF2-40B4-BE49-F238E27FC236}">
                  <a16:creationId xmlns:a16="http://schemas.microsoft.com/office/drawing/2014/main" id="{4AEB983B-21A5-42F1-93D5-C67594A0B8AA}"/>
                </a:ext>
              </a:extLst>
            </p:cNvPr>
            <p:cNvSpPr/>
            <p:nvPr/>
          </p:nvSpPr>
          <p:spPr>
            <a:xfrm>
              <a:off x="91655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32" name="Freeform: Shape 931">
              <a:extLst>
                <a:ext uri="{FF2B5EF4-FFF2-40B4-BE49-F238E27FC236}">
                  <a16:creationId xmlns:a16="http://schemas.microsoft.com/office/drawing/2014/main" id="{E70F7002-9B65-411F-93F8-DF183F069A8E}"/>
                </a:ext>
              </a:extLst>
            </p:cNvPr>
            <p:cNvSpPr/>
            <p:nvPr/>
          </p:nvSpPr>
          <p:spPr>
            <a:xfrm>
              <a:off x="928806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33" name="Freeform: Shape 932">
              <a:extLst>
                <a:ext uri="{FF2B5EF4-FFF2-40B4-BE49-F238E27FC236}">
                  <a16:creationId xmlns:a16="http://schemas.microsoft.com/office/drawing/2014/main" id="{DDF94631-C24E-4E55-BD4B-87BD41C3A454}"/>
                </a:ext>
              </a:extLst>
            </p:cNvPr>
            <p:cNvSpPr/>
            <p:nvPr/>
          </p:nvSpPr>
          <p:spPr>
            <a:xfrm>
              <a:off x="94105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934" name="Freeform: Shape 933">
              <a:extLst>
                <a:ext uri="{FF2B5EF4-FFF2-40B4-BE49-F238E27FC236}">
                  <a16:creationId xmlns:a16="http://schemas.microsoft.com/office/drawing/2014/main" id="{2A17824F-87E2-467D-ACF1-880BB5F99072}"/>
                </a:ext>
              </a:extLst>
            </p:cNvPr>
            <p:cNvSpPr/>
            <p:nvPr/>
          </p:nvSpPr>
          <p:spPr>
            <a:xfrm>
              <a:off x="952819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935" name="Freeform: Shape 934">
              <a:extLst>
                <a:ext uri="{FF2B5EF4-FFF2-40B4-BE49-F238E27FC236}">
                  <a16:creationId xmlns:a16="http://schemas.microsoft.com/office/drawing/2014/main" id="{DC217975-8EEF-468A-9CEE-1B570076782B}"/>
                </a:ext>
              </a:extLst>
            </p:cNvPr>
            <p:cNvSpPr/>
            <p:nvPr/>
          </p:nvSpPr>
          <p:spPr>
            <a:xfrm>
              <a:off x="965068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36" name="Freeform: Shape 935">
              <a:extLst>
                <a:ext uri="{FF2B5EF4-FFF2-40B4-BE49-F238E27FC236}">
                  <a16:creationId xmlns:a16="http://schemas.microsoft.com/office/drawing/2014/main" id="{292FBFE9-C14D-4726-B1B1-85633CD68739}"/>
                </a:ext>
              </a:extLst>
            </p:cNvPr>
            <p:cNvSpPr/>
            <p:nvPr/>
          </p:nvSpPr>
          <p:spPr>
            <a:xfrm>
              <a:off x="977317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37" name="Freeform: Shape 936">
              <a:extLst>
                <a:ext uri="{FF2B5EF4-FFF2-40B4-BE49-F238E27FC236}">
                  <a16:creationId xmlns:a16="http://schemas.microsoft.com/office/drawing/2014/main" id="{B7AEB3F3-7703-48F9-B5B1-C1DD9848022C}"/>
                </a:ext>
              </a:extLst>
            </p:cNvPr>
            <p:cNvSpPr/>
            <p:nvPr/>
          </p:nvSpPr>
          <p:spPr>
            <a:xfrm>
              <a:off x="989566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38" name="Freeform: Shape 937">
              <a:extLst>
                <a:ext uri="{FF2B5EF4-FFF2-40B4-BE49-F238E27FC236}">
                  <a16:creationId xmlns:a16="http://schemas.microsoft.com/office/drawing/2014/main" id="{1301C886-058D-48B7-AC1B-A7D73294FC44}"/>
                </a:ext>
              </a:extLst>
            </p:cNvPr>
            <p:cNvSpPr/>
            <p:nvPr/>
          </p:nvSpPr>
          <p:spPr>
            <a:xfrm>
              <a:off x="1001815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939" name="Freeform: Shape 938">
              <a:extLst>
                <a:ext uri="{FF2B5EF4-FFF2-40B4-BE49-F238E27FC236}">
                  <a16:creationId xmlns:a16="http://schemas.microsoft.com/office/drawing/2014/main" id="{28FDBF75-9A6C-4AFC-AA96-ED38350847E3}"/>
                </a:ext>
              </a:extLst>
            </p:cNvPr>
            <p:cNvSpPr/>
            <p:nvPr/>
          </p:nvSpPr>
          <p:spPr>
            <a:xfrm>
              <a:off x="1014065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40" name="Freeform: Shape 939">
              <a:extLst>
                <a:ext uri="{FF2B5EF4-FFF2-40B4-BE49-F238E27FC236}">
                  <a16:creationId xmlns:a16="http://schemas.microsoft.com/office/drawing/2014/main" id="{2093F9E3-690E-4BAE-908D-3C71B7C59F7A}"/>
                </a:ext>
              </a:extLst>
            </p:cNvPr>
            <p:cNvSpPr/>
            <p:nvPr/>
          </p:nvSpPr>
          <p:spPr>
            <a:xfrm>
              <a:off x="1026314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41" name="Freeform: Shape 940">
              <a:extLst>
                <a:ext uri="{FF2B5EF4-FFF2-40B4-BE49-F238E27FC236}">
                  <a16:creationId xmlns:a16="http://schemas.microsoft.com/office/drawing/2014/main" id="{9AE3E991-3218-4C65-B85F-E68BF84A8EAA}"/>
                </a:ext>
              </a:extLst>
            </p:cNvPr>
            <p:cNvSpPr/>
            <p:nvPr/>
          </p:nvSpPr>
          <p:spPr>
            <a:xfrm>
              <a:off x="1038563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42" name="Freeform: Shape 941">
              <a:extLst>
                <a:ext uri="{FF2B5EF4-FFF2-40B4-BE49-F238E27FC236}">
                  <a16:creationId xmlns:a16="http://schemas.microsoft.com/office/drawing/2014/main" id="{1014FFFE-9EB0-4DB1-8F26-193E9C92F385}"/>
                </a:ext>
              </a:extLst>
            </p:cNvPr>
            <p:cNvSpPr/>
            <p:nvPr/>
          </p:nvSpPr>
          <p:spPr>
            <a:xfrm>
              <a:off x="1050812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43" name="Freeform: Shape 942">
              <a:extLst>
                <a:ext uri="{FF2B5EF4-FFF2-40B4-BE49-F238E27FC236}">
                  <a16:creationId xmlns:a16="http://schemas.microsoft.com/office/drawing/2014/main" id="{A769A4F9-8916-499F-A55E-1593354DF5D6}"/>
                </a:ext>
              </a:extLst>
            </p:cNvPr>
            <p:cNvSpPr/>
            <p:nvPr/>
          </p:nvSpPr>
          <p:spPr>
            <a:xfrm>
              <a:off x="1063061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944" name="Freeform: Shape 943">
              <a:extLst>
                <a:ext uri="{FF2B5EF4-FFF2-40B4-BE49-F238E27FC236}">
                  <a16:creationId xmlns:a16="http://schemas.microsoft.com/office/drawing/2014/main" id="{268DE661-9A53-45D2-9F0A-3C1257C36322}"/>
                </a:ext>
              </a:extLst>
            </p:cNvPr>
            <p:cNvSpPr/>
            <p:nvPr/>
          </p:nvSpPr>
          <p:spPr>
            <a:xfrm>
              <a:off x="1075310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45" name="Freeform: Shape 944">
              <a:extLst>
                <a:ext uri="{FF2B5EF4-FFF2-40B4-BE49-F238E27FC236}">
                  <a16:creationId xmlns:a16="http://schemas.microsoft.com/office/drawing/2014/main" id="{306D8974-7BFC-4641-ABE3-9D0160AF88F8}"/>
                </a:ext>
              </a:extLst>
            </p:cNvPr>
            <p:cNvSpPr/>
            <p:nvPr/>
          </p:nvSpPr>
          <p:spPr>
            <a:xfrm>
              <a:off x="1087560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46" name="Freeform: Shape 945">
              <a:extLst>
                <a:ext uri="{FF2B5EF4-FFF2-40B4-BE49-F238E27FC236}">
                  <a16:creationId xmlns:a16="http://schemas.microsoft.com/office/drawing/2014/main" id="{6992BB9F-971D-4D2B-B29D-A80F66E55672}"/>
                </a:ext>
              </a:extLst>
            </p:cNvPr>
            <p:cNvSpPr/>
            <p:nvPr/>
          </p:nvSpPr>
          <p:spPr>
            <a:xfrm>
              <a:off x="733304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47" name="Freeform: Shape 946">
              <a:extLst>
                <a:ext uri="{FF2B5EF4-FFF2-40B4-BE49-F238E27FC236}">
                  <a16:creationId xmlns:a16="http://schemas.microsoft.com/office/drawing/2014/main" id="{32EE15D0-26C6-47CF-B260-1E8BD7953E8E}"/>
                </a:ext>
              </a:extLst>
            </p:cNvPr>
            <p:cNvSpPr/>
            <p:nvPr/>
          </p:nvSpPr>
          <p:spPr>
            <a:xfrm>
              <a:off x="745553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948" name="Freeform: Shape 947">
              <a:extLst>
                <a:ext uri="{FF2B5EF4-FFF2-40B4-BE49-F238E27FC236}">
                  <a16:creationId xmlns:a16="http://schemas.microsoft.com/office/drawing/2014/main" id="{0688F720-D660-4CC6-B441-5AD5FAE09285}"/>
                </a:ext>
              </a:extLst>
            </p:cNvPr>
            <p:cNvSpPr/>
            <p:nvPr/>
          </p:nvSpPr>
          <p:spPr>
            <a:xfrm>
              <a:off x="75731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949" name="Freeform: Shape 948">
              <a:extLst>
                <a:ext uri="{FF2B5EF4-FFF2-40B4-BE49-F238E27FC236}">
                  <a16:creationId xmlns:a16="http://schemas.microsoft.com/office/drawing/2014/main" id="{78F500F6-E096-4F67-9993-1C8E1D7B8818}"/>
                </a:ext>
              </a:extLst>
            </p:cNvPr>
            <p:cNvSpPr/>
            <p:nvPr/>
          </p:nvSpPr>
          <p:spPr>
            <a:xfrm>
              <a:off x="76956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950" name="Freeform: Shape 949">
              <a:extLst>
                <a:ext uri="{FF2B5EF4-FFF2-40B4-BE49-F238E27FC236}">
                  <a16:creationId xmlns:a16="http://schemas.microsoft.com/office/drawing/2014/main" id="{F800084D-6F54-42F0-A098-AEEE8D028841}"/>
                </a:ext>
              </a:extLst>
            </p:cNvPr>
            <p:cNvSpPr/>
            <p:nvPr/>
          </p:nvSpPr>
          <p:spPr>
            <a:xfrm>
              <a:off x="781816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951" name="Freeform: Shape 950">
              <a:extLst>
                <a:ext uri="{FF2B5EF4-FFF2-40B4-BE49-F238E27FC236}">
                  <a16:creationId xmlns:a16="http://schemas.microsoft.com/office/drawing/2014/main" id="{403B461D-6D8F-4B19-A873-606C010A3CD0}"/>
                </a:ext>
              </a:extLst>
            </p:cNvPr>
            <p:cNvSpPr/>
            <p:nvPr/>
          </p:nvSpPr>
          <p:spPr>
            <a:xfrm>
              <a:off x="79406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952" name="Freeform: Shape 951">
              <a:extLst>
                <a:ext uri="{FF2B5EF4-FFF2-40B4-BE49-F238E27FC236}">
                  <a16:creationId xmlns:a16="http://schemas.microsoft.com/office/drawing/2014/main" id="{6209B0D3-1D91-4A77-BB4F-5C22B7D2CBCD}"/>
                </a:ext>
              </a:extLst>
            </p:cNvPr>
            <p:cNvSpPr/>
            <p:nvPr/>
          </p:nvSpPr>
          <p:spPr>
            <a:xfrm>
              <a:off x="806314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953" name="Freeform: Shape 952">
              <a:extLst>
                <a:ext uri="{FF2B5EF4-FFF2-40B4-BE49-F238E27FC236}">
                  <a16:creationId xmlns:a16="http://schemas.microsoft.com/office/drawing/2014/main" id="{D9CB8C2F-3B5C-44BE-BC0B-96999A9F9767}"/>
                </a:ext>
              </a:extLst>
            </p:cNvPr>
            <p:cNvSpPr/>
            <p:nvPr/>
          </p:nvSpPr>
          <p:spPr>
            <a:xfrm>
              <a:off x="818563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954" name="Freeform: Shape 953">
              <a:extLst>
                <a:ext uri="{FF2B5EF4-FFF2-40B4-BE49-F238E27FC236}">
                  <a16:creationId xmlns:a16="http://schemas.microsoft.com/office/drawing/2014/main" id="{2980A84C-D6F5-4992-97C1-7F1E166F480E}"/>
                </a:ext>
              </a:extLst>
            </p:cNvPr>
            <p:cNvSpPr/>
            <p:nvPr/>
          </p:nvSpPr>
          <p:spPr>
            <a:xfrm>
              <a:off x="830813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955" name="Freeform: Shape 954">
              <a:extLst>
                <a:ext uri="{FF2B5EF4-FFF2-40B4-BE49-F238E27FC236}">
                  <a16:creationId xmlns:a16="http://schemas.microsoft.com/office/drawing/2014/main" id="{AA151BF0-85B7-4718-B2D1-5E9DF38AED45}"/>
                </a:ext>
              </a:extLst>
            </p:cNvPr>
            <p:cNvSpPr/>
            <p:nvPr/>
          </p:nvSpPr>
          <p:spPr>
            <a:xfrm>
              <a:off x="843062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56" name="Freeform: Shape 955">
              <a:extLst>
                <a:ext uri="{FF2B5EF4-FFF2-40B4-BE49-F238E27FC236}">
                  <a16:creationId xmlns:a16="http://schemas.microsoft.com/office/drawing/2014/main" id="{9F723310-C63D-4B1B-89D9-EB84F1C60286}"/>
                </a:ext>
              </a:extLst>
            </p:cNvPr>
            <p:cNvSpPr/>
            <p:nvPr/>
          </p:nvSpPr>
          <p:spPr>
            <a:xfrm>
              <a:off x="855311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957" name="Freeform: Shape 956">
              <a:extLst>
                <a:ext uri="{FF2B5EF4-FFF2-40B4-BE49-F238E27FC236}">
                  <a16:creationId xmlns:a16="http://schemas.microsoft.com/office/drawing/2014/main" id="{F5478C49-C739-4437-B785-0B6938AE3510}"/>
                </a:ext>
              </a:extLst>
            </p:cNvPr>
            <p:cNvSpPr/>
            <p:nvPr/>
          </p:nvSpPr>
          <p:spPr>
            <a:xfrm>
              <a:off x="867560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958" name="Freeform: Shape 957">
              <a:extLst>
                <a:ext uri="{FF2B5EF4-FFF2-40B4-BE49-F238E27FC236}">
                  <a16:creationId xmlns:a16="http://schemas.microsoft.com/office/drawing/2014/main" id="{B4867FA8-D672-4B50-9110-5E0893BFB13D}"/>
                </a:ext>
              </a:extLst>
            </p:cNvPr>
            <p:cNvSpPr/>
            <p:nvPr/>
          </p:nvSpPr>
          <p:spPr>
            <a:xfrm>
              <a:off x="879809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959" name="Freeform: Shape 958">
              <a:extLst>
                <a:ext uri="{FF2B5EF4-FFF2-40B4-BE49-F238E27FC236}">
                  <a16:creationId xmlns:a16="http://schemas.microsoft.com/office/drawing/2014/main" id="{999CAC5A-C2A1-473A-9AD6-F5D07BB99E55}"/>
                </a:ext>
              </a:extLst>
            </p:cNvPr>
            <p:cNvSpPr/>
            <p:nvPr/>
          </p:nvSpPr>
          <p:spPr>
            <a:xfrm>
              <a:off x="8920585"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960" name="Freeform: Shape 959">
              <a:extLst>
                <a:ext uri="{FF2B5EF4-FFF2-40B4-BE49-F238E27FC236}">
                  <a16:creationId xmlns:a16="http://schemas.microsoft.com/office/drawing/2014/main" id="{5404483C-658B-406F-85B8-7CF51DEA394E}"/>
                </a:ext>
              </a:extLst>
            </p:cNvPr>
            <p:cNvSpPr/>
            <p:nvPr/>
          </p:nvSpPr>
          <p:spPr>
            <a:xfrm>
              <a:off x="90430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61" name="Freeform: Shape 960">
              <a:extLst>
                <a:ext uri="{FF2B5EF4-FFF2-40B4-BE49-F238E27FC236}">
                  <a16:creationId xmlns:a16="http://schemas.microsoft.com/office/drawing/2014/main" id="{1BAAD4FE-2145-4AEB-A470-6C52F3041A4A}"/>
                </a:ext>
              </a:extLst>
            </p:cNvPr>
            <p:cNvSpPr/>
            <p:nvPr/>
          </p:nvSpPr>
          <p:spPr>
            <a:xfrm>
              <a:off x="91655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962" name="Freeform: Shape 961">
              <a:extLst>
                <a:ext uri="{FF2B5EF4-FFF2-40B4-BE49-F238E27FC236}">
                  <a16:creationId xmlns:a16="http://schemas.microsoft.com/office/drawing/2014/main" id="{D0618F62-E922-4557-96A6-70FBE0009C71}"/>
                </a:ext>
              </a:extLst>
            </p:cNvPr>
            <p:cNvSpPr/>
            <p:nvPr/>
          </p:nvSpPr>
          <p:spPr>
            <a:xfrm>
              <a:off x="928806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63" name="Freeform: Shape 962">
              <a:extLst>
                <a:ext uri="{FF2B5EF4-FFF2-40B4-BE49-F238E27FC236}">
                  <a16:creationId xmlns:a16="http://schemas.microsoft.com/office/drawing/2014/main" id="{06B76952-69D3-4ED3-83B6-1FC40EE6832E}"/>
                </a:ext>
              </a:extLst>
            </p:cNvPr>
            <p:cNvSpPr/>
            <p:nvPr/>
          </p:nvSpPr>
          <p:spPr>
            <a:xfrm>
              <a:off x="94105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964" name="Freeform: Shape 963">
              <a:extLst>
                <a:ext uri="{FF2B5EF4-FFF2-40B4-BE49-F238E27FC236}">
                  <a16:creationId xmlns:a16="http://schemas.microsoft.com/office/drawing/2014/main" id="{244F6C93-45EA-4F33-80F5-08C5B3E0411C}"/>
                </a:ext>
              </a:extLst>
            </p:cNvPr>
            <p:cNvSpPr/>
            <p:nvPr/>
          </p:nvSpPr>
          <p:spPr>
            <a:xfrm>
              <a:off x="952819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965" name="Freeform: Shape 964">
              <a:extLst>
                <a:ext uri="{FF2B5EF4-FFF2-40B4-BE49-F238E27FC236}">
                  <a16:creationId xmlns:a16="http://schemas.microsoft.com/office/drawing/2014/main" id="{B3C0826E-184D-43E5-90AF-18F3753C3B2B}"/>
                </a:ext>
              </a:extLst>
            </p:cNvPr>
            <p:cNvSpPr/>
            <p:nvPr/>
          </p:nvSpPr>
          <p:spPr>
            <a:xfrm>
              <a:off x="965068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966" name="Freeform: Shape 965">
              <a:extLst>
                <a:ext uri="{FF2B5EF4-FFF2-40B4-BE49-F238E27FC236}">
                  <a16:creationId xmlns:a16="http://schemas.microsoft.com/office/drawing/2014/main" id="{3925FC47-FF9B-4754-BB4D-F80824EA4063}"/>
                </a:ext>
              </a:extLst>
            </p:cNvPr>
            <p:cNvSpPr/>
            <p:nvPr/>
          </p:nvSpPr>
          <p:spPr>
            <a:xfrm>
              <a:off x="977317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967" name="Freeform: Shape 966">
              <a:extLst>
                <a:ext uri="{FF2B5EF4-FFF2-40B4-BE49-F238E27FC236}">
                  <a16:creationId xmlns:a16="http://schemas.microsoft.com/office/drawing/2014/main" id="{F0E99171-811D-4454-A906-9D6D90AA5D62}"/>
                </a:ext>
              </a:extLst>
            </p:cNvPr>
            <p:cNvSpPr/>
            <p:nvPr/>
          </p:nvSpPr>
          <p:spPr>
            <a:xfrm>
              <a:off x="989566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968" name="Freeform: Shape 967">
              <a:extLst>
                <a:ext uri="{FF2B5EF4-FFF2-40B4-BE49-F238E27FC236}">
                  <a16:creationId xmlns:a16="http://schemas.microsoft.com/office/drawing/2014/main" id="{32BEF2A1-B156-4276-81A8-98D91D54B915}"/>
                </a:ext>
              </a:extLst>
            </p:cNvPr>
            <p:cNvSpPr/>
            <p:nvPr/>
          </p:nvSpPr>
          <p:spPr>
            <a:xfrm>
              <a:off x="1001815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969" name="Freeform: Shape 968">
              <a:extLst>
                <a:ext uri="{FF2B5EF4-FFF2-40B4-BE49-F238E27FC236}">
                  <a16:creationId xmlns:a16="http://schemas.microsoft.com/office/drawing/2014/main" id="{AFEB52A2-AB4F-4E0C-9100-9814604887E2}"/>
                </a:ext>
              </a:extLst>
            </p:cNvPr>
            <p:cNvSpPr/>
            <p:nvPr/>
          </p:nvSpPr>
          <p:spPr>
            <a:xfrm>
              <a:off x="1014065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70" name="Freeform: Shape 969">
              <a:extLst>
                <a:ext uri="{FF2B5EF4-FFF2-40B4-BE49-F238E27FC236}">
                  <a16:creationId xmlns:a16="http://schemas.microsoft.com/office/drawing/2014/main" id="{F6B69EE4-3A5F-438B-9171-E53209473E20}"/>
                </a:ext>
              </a:extLst>
            </p:cNvPr>
            <p:cNvSpPr/>
            <p:nvPr/>
          </p:nvSpPr>
          <p:spPr>
            <a:xfrm>
              <a:off x="1026314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971" name="Freeform: Shape 970">
              <a:extLst>
                <a:ext uri="{FF2B5EF4-FFF2-40B4-BE49-F238E27FC236}">
                  <a16:creationId xmlns:a16="http://schemas.microsoft.com/office/drawing/2014/main" id="{70B80AD9-EC7F-4592-9D52-A7F4D10B09AC}"/>
                </a:ext>
              </a:extLst>
            </p:cNvPr>
            <p:cNvSpPr/>
            <p:nvPr/>
          </p:nvSpPr>
          <p:spPr>
            <a:xfrm>
              <a:off x="1038563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972" name="Freeform: Shape 971">
              <a:extLst>
                <a:ext uri="{FF2B5EF4-FFF2-40B4-BE49-F238E27FC236}">
                  <a16:creationId xmlns:a16="http://schemas.microsoft.com/office/drawing/2014/main" id="{9505933C-D326-47A0-8B08-0A4A2705372F}"/>
                </a:ext>
              </a:extLst>
            </p:cNvPr>
            <p:cNvSpPr/>
            <p:nvPr/>
          </p:nvSpPr>
          <p:spPr>
            <a:xfrm>
              <a:off x="1050812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973" name="Freeform: Shape 972">
              <a:extLst>
                <a:ext uri="{FF2B5EF4-FFF2-40B4-BE49-F238E27FC236}">
                  <a16:creationId xmlns:a16="http://schemas.microsoft.com/office/drawing/2014/main" id="{7F019011-EA4E-4177-92A8-538AC539139E}"/>
                </a:ext>
              </a:extLst>
            </p:cNvPr>
            <p:cNvSpPr/>
            <p:nvPr/>
          </p:nvSpPr>
          <p:spPr>
            <a:xfrm>
              <a:off x="1063061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974" name="Freeform: Shape 973">
              <a:extLst>
                <a:ext uri="{FF2B5EF4-FFF2-40B4-BE49-F238E27FC236}">
                  <a16:creationId xmlns:a16="http://schemas.microsoft.com/office/drawing/2014/main" id="{EA04F10E-9C72-40B4-AA9F-A44CD20824A8}"/>
                </a:ext>
              </a:extLst>
            </p:cNvPr>
            <p:cNvSpPr/>
            <p:nvPr/>
          </p:nvSpPr>
          <p:spPr>
            <a:xfrm>
              <a:off x="1075310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975" name="Freeform: Shape 974">
              <a:extLst>
                <a:ext uri="{FF2B5EF4-FFF2-40B4-BE49-F238E27FC236}">
                  <a16:creationId xmlns:a16="http://schemas.microsoft.com/office/drawing/2014/main" id="{368DAC20-65D2-4A90-A6F0-55C76BC7A6F1}"/>
                </a:ext>
              </a:extLst>
            </p:cNvPr>
            <p:cNvSpPr/>
            <p:nvPr/>
          </p:nvSpPr>
          <p:spPr>
            <a:xfrm>
              <a:off x="1087560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976" name="Freeform: Shape 975">
              <a:extLst>
                <a:ext uri="{FF2B5EF4-FFF2-40B4-BE49-F238E27FC236}">
                  <a16:creationId xmlns:a16="http://schemas.microsoft.com/office/drawing/2014/main" id="{DC0386FE-3B1A-41EE-B881-47166B95E946}"/>
                </a:ext>
              </a:extLst>
            </p:cNvPr>
            <p:cNvSpPr/>
            <p:nvPr/>
          </p:nvSpPr>
          <p:spPr>
            <a:xfrm>
              <a:off x="733304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77" name="Freeform: Shape 976">
              <a:extLst>
                <a:ext uri="{FF2B5EF4-FFF2-40B4-BE49-F238E27FC236}">
                  <a16:creationId xmlns:a16="http://schemas.microsoft.com/office/drawing/2014/main" id="{FC091E1B-D911-46EF-BDAF-72E0F923D7F8}"/>
                </a:ext>
              </a:extLst>
            </p:cNvPr>
            <p:cNvSpPr/>
            <p:nvPr/>
          </p:nvSpPr>
          <p:spPr>
            <a:xfrm>
              <a:off x="745553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78" name="Freeform: Shape 977">
              <a:extLst>
                <a:ext uri="{FF2B5EF4-FFF2-40B4-BE49-F238E27FC236}">
                  <a16:creationId xmlns:a16="http://schemas.microsoft.com/office/drawing/2014/main" id="{7B17751C-EE85-43FA-A0AE-4353542F0A2E}"/>
                </a:ext>
              </a:extLst>
            </p:cNvPr>
            <p:cNvSpPr/>
            <p:nvPr/>
          </p:nvSpPr>
          <p:spPr>
            <a:xfrm>
              <a:off x="75731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79" name="Freeform: Shape 978">
              <a:extLst>
                <a:ext uri="{FF2B5EF4-FFF2-40B4-BE49-F238E27FC236}">
                  <a16:creationId xmlns:a16="http://schemas.microsoft.com/office/drawing/2014/main" id="{F0E5E3FF-E145-451F-9F75-1B57D5BD2A19}"/>
                </a:ext>
              </a:extLst>
            </p:cNvPr>
            <p:cNvSpPr/>
            <p:nvPr/>
          </p:nvSpPr>
          <p:spPr>
            <a:xfrm>
              <a:off x="76956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80" name="Freeform: Shape 979">
              <a:extLst>
                <a:ext uri="{FF2B5EF4-FFF2-40B4-BE49-F238E27FC236}">
                  <a16:creationId xmlns:a16="http://schemas.microsoft.com/office/drawing/2014/main" id="{E6F1BE6D-17CC-40B6-A8B5-043A2826F064}"/>
                </a:ext>
              </a:extLst>
            </p:cNvPr>
            <p:cNvSpPr/>
            <p:nvPr/>
          </p:nvSpPr>
          <p:spPr>
            <a:xfrm>
              <a:off x="781816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81" name="Freeform: Shape 980">
              <a:extLst>
                <a:ext uri="{FF2B5EF4-FFF2-40B4-BE49-F238E27FC236}">
                  <a16:creationId xmlns:a16="http://schemas.microsoft.com/office/drawing/2014/main" id="{A64514F4-E554-45A1-A9D7-EFE1D7986422}"/>
                </a:ext>
              </a:extLst>
            </p:cNvPr>
            <p:cNvSpPr/>
            <p:nvPr/>
          </p:nvSpPr>
          <p:spPr>
            <a:xfrm>
              <a:off x="79406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82" name="Freeform: Shape 981">
              <a:extLst>
                <a:ext uri="{FF2B5EF4-FFF2-40B4-BE49-F238E27FC236}">
                  <a16:creationId xmlns:a16="http://schemas.microsoft.com/office/drawing/2014/main" id="{01F7946A-42EB-46B8-AF3C-3154464D9FD6}"/>
                </a:ext>
              </a:extLst>
            </p:cNvPr>
            <p:cNvSpPr/>
            <p:nvPr/>
          </p:nvSpPr>
          <p:spPr>
            <a:xfrm>
              <a:off x="806314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983" name="Freeform: Shape 982">
              <a:extLst>
                <a:ext uri="{FF2B5EF4-FFF2-40B4-BE49-F238E27FC236}">
                  <a16:creationId xmlns:a16="http://schemas.microsoft.com/office/drawing/2014/main" id="{47B38793-5119-4B8D-81E9-516CC1CB84B2}"/>
                </a:ext>
              </a:extLst>
            </p:cNvPr>
            <p:cNvSpPr/>
            <p:nvPr/>
          </p:nvSpPr>
          <p:spPr>
            <a:xfrm>
              <a:off x="818563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84" name="Freeform: Shape 983">
              <a:extLst>
                <a:ext uri="{FF2B5EF4-FFF2-40B4-BE49-F238E27FC236}">
                  <a16:creationId xmlns:a16="http://schemas.microsoft.com/office/drawing/2014/main" id="{5222AD61-2221-4E35-8E42-E796CCF70F56}"/>
                </a:ext>
              </a:extLst>
            </p:cNvPr>
            <p:cNvSpPr/>
            <p:nvPr/>
          </p:nvSpPr>
          <p:spPr>
            <a:xfrm>
              <a:off x="830813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85" name="Freeform: Shape 984">
              <a:extLst>
                <a:ext uri="{FF2B5EF4-FFF2-40B4-BE49-F238E27FC236}">
                  <a16:creationId xmlns:a16="http://schemas.microsoft.com/office/drawing/2014/main" id="{024FF095-1869-4BC3-9C3F-DCF72A078C6A}"/>
                </a:ext>
              </a:extLst>
            </p:cNvPr>
            <p:cNvSpPr/>
            <p:nvPr/>
          </p:nvSpPr>
          <p:spPr>
            <a:xfrm>
              <a:off x="843062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986" name="Freeform: Shape 985">
              <a:extLst>
                <a:ext uri="{FF2B5EF4-FFF2-40B4-BE49-F238E27FC236}">
                  <a16:creationId xmlns:a16="http://schemas.microsoft.com/office/drawing/2014/main" id="{1A2FC59F-E16B-46AA-BD35-E6AD18DCA4AA}"/>
                </a:ext>
              </a:extLst>
            </p:cNvPr>
            <p:cNvSpPr/>
            <p:nvPr/>
          </p:nvSpPr>
          <p:spPr>
            <a:xfrm>
              <a:off x="855311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987" name="Freeform: Shape 986">
              <a:extLst>
                <a:ext uri="{FF2B5EF4-FFF2-40B4-BE49-F238E27FC236}">
                  <a16:creationId xmlns:a16="http://schemas.microsoft.com/office/drawing/2014/main" id="{D15746D9-A8C4-4C60-818B-3D1EB3460509}"/>
                </a:ext>
              </a:extLst>
            </p:cNvPr>
            <p:cNvSpPr/>
            <p:nvPr/>
          </p:nvSpPr>
          <p:spPr>
            <a:xfrm>
              <a:off x="867560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88" name="Freeform: Shape 987">
              <a:extLst>
                <a:ext uri="{FF2B5EF4-FFF2-40B4-BE49-F238E27FC236}">
                  <a16:creationId xmlns:a16="http://schemas.microsoft.com/office/drawing/2014/main" id="{2349A40D-9871-4A3B-9651-AC5F96D1C170}"/>
                </a:ext>
              </a:extLst>
            </p:cNvPr>
            <p:cNvSpPr/>
            <p:nvPr/>
          </p:nvSpPr>
          <p:spPr>
            <a:xfrm>
              <a:off x="879809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89" name="Freeform: Shape 988">
              <a:extLst>
                <a:ext uri="{FF2B5EF4-FFF2-40B4-BE49-F238E27FC236}">
                  <a16:creationId xmlns:a16="http://schemas.microsoft.com/office/drawing/2014/main" id="{22624E40-6A27-420A-9B89-8D774A319562}"/>
                </a:ext>
              </a:extLst>
            </p:cNvPr>
            <p:cNvSpPr/>
            <p:nvPr/>
          </p:nvSpPr>
          <p:spPr>
            <a:xfrm>
              <a:off x="8920585"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90" name="Freeform: Shape 989">
              <a:extLst>
                <a:ext uri="{FF2B5EF4-FFF2-40B4-BE49-F238E27FC236}">
                  <a16:creationId xmlns:a16="http://schemas.microsoft.com/office/drawing/2014/main" id="{58710B79-77A3-48AF-9839-9FFCCB6C5EB7}"/>
                </a:ext>
              </a:extLst>
            </p:cNvPr>
            <p:cNvSpPr/>
            <p:nvPr/>
          </p:nvSpPr>
          <p:spPr>
            <a:xfrm>
              <a:off x="90430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91" name="Freeform: Shape 990">
              <a:extLst>
                <a:ext uri="{FF2B5EF4-FFF2-40B4-BE49-F238E27FC236}">
                  <a16:creationId xmlns:a16="http://schemas.microsoft.com/office/drawing/2014/main" id="{2C3EAD5A-8A18-4254-A2A5-8640EA675F40}"/>
                </a:ext>
              </a:extLst>
            </p:cNvPr>
            <p:cNvSpPr/>
            <p:nvPr/>
          </p:nvSpPr>
          <p:spPr>
            <a:xfrm>
              <a:off x="91655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92" name="Freeform: Shape 991">
              <a:extLst>
                <a:ext uri="{FF2B5EF4-FFF2-40B4-BE49-F238E27FC236}">
                  <a16:creationId xmlns:a16="http://schemas.microsoft.com/office/drawing/2014/main" id="{1C8100A0-ADEF-44FC-A5E5-40CC119E6EF5}"/>
                </a:ext>
              </a:extLst>
            </p:cNvPr>
            <p:cNvSpPr/>
            <p:nvPr/>
          </p:nvSpPr>
          <p:spPr>
            <a:xfrm>
              <a:off x="928806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93" name="Freeform: Shape 992">
              <a:extLst>
                <a:ext uri="{FF2B5EF4-FFF2-40B4-BE49-F238E27FC236}">
                  <a16:creationId xmlns:a16="http://schemas.microsoft.com/office/drawing/2014/main" id="{41972E0A-192F-4097-B6EB-DB8FF45962AB}"/>
                </a:ext>
              </a:extLst>
            </p:cNvPr>
            <p:cNvSpPr/>
            <p:nvPr/>
          </p:nvSpPr>
          <p:spPr>
            <a:xfrm>
              <a:off x="94105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94" name="Freeform: Shape 993">
              <a:extLst>
                <a:ext uri="{FF2B5EF4-FFF2-40B4-BE49-F238E27FC236}">
                  <a16:creationId xmlns:a16="http://schemas.microsoft.com/office/drawing/2014/main" id="{BFE434AB-43A8-4FBF-9883-D3F80683FCDA}"/>
                </a:ext>
              </a:extLst>
            </p:cNvPr>
            <p:cNvSpPr/>
            <p:nvPr/>
          </p:nvSpPr>
          <p:spPr>
            <a:xfrm>
              <a:off x="952819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95" name="Freeform: Shape 994">
              <a:extLst>
                <a:ext uri="{FF2B5EF4-FFF2-40B4-BE49-F238E27FC236}">
                  <a16:creationId xmlns:a16="http://schemas.microsoft.com/office/drawing/2014/main" id="{BFC643A8-A76B-499D-8EB3-B7D4BAFD34E9}"/>
                </a:ext>
              </a:extLst>
            </p:cNvPr>
            <p:cNvSpPr/>
            <p:nvPr/>
          </p:nvSpPr>
          <p:spPr>
            <a:xfrm>
              <a:off x="965068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96" name="Freeform: Shape 995">
              <a:extLst>
                <a:ext uri="{FF2B5EF4-FFF2-40B4-BE49-F238E27FC236}">
                  <a16:creationId xmlns:a16="http://schemas.microsoft.com/office/drawing/2014/main" id="{17BE737C-3A70-4C10-BEF1-AB14B42BAE40}"/>
                </a:ext>
              </a:extLst>
            </p:cNvPr>
            <p:cNvSpPr/>
            <p:nvPr/>
          </p:nvSpPr>
          <p:spPr>
            <a:xfrm>
              <a:off x="977317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97" name="Freeform: Shape 996">
              <a:extLst>
                <a:ext uri="{FF2B5EF4-FFF2-40B4-BE49-F238E27FC236}">
                  <a16:creationId xmlns:a16="http://schemas.microsoft.com/office/drawing/2014/main" id="{5E9BDA13-38E1-4F13-B6C3-6B19974C4DC1}"/>
                </a:ext>
              </a:extLst>
            </p:cNvPr>
            <p:cNvSpPr/>
            <p:nvPr/>
          </p:nvSpPr>
          <p:spPr>
            <a:xfrm>
              <a:off x="989566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98" name="Freeform: Shape 997">
              <a:extLst>
                <a:ext uri="{FF2B5EF4-FFF2-40B4-BE49-F238E27FC236}">
                  <a16:creationId xmlns:a16="http://schemas.microsoft.com/office/drawing/2014/main" id="{22BCC53A-37E5-455C-A673-97F08678116E}"/>
                </a:ext>
              </a:extLst>
            </p:cNvPr>
            <p:cNvSpPr/>
            <p:nvPr/>
          </p:nvSpPr>
          <p:spPr>
            <a:xfrm>
              <a:off x="1001815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99" name="Freeform: Shape 998">
              <a:extLst>
                <a:ext uri="{FF2B5EF4-FFF2-40B4-BE49-F238E27FC236}">
                  <a16:creationId xmlns:a16="http://schemas.microsoft.com/office/drawing/2014/main" id="{8C68C45D-48E5-40BA-B50A-C4186C0DD1AE}"/>
                </a:ext>
              </a:extLst>
            </p:cNvPr>
            <p:cNvSpPr/>
            <p:nvPr/>
          </p:nvSpPr>
          <p:spPr>
            <a:xfrm>
              <a:off x="1014065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00" name="Freeform: Shape 999">
              <a:extLst>
                <a:ext uri="{FF2B5EF4-FFF2-40B4-BE49-F238E27FC236}">
                  <a16:creationId xmlns:a16="http://schemas.microsoft.com/office/drawing/2014/main" id="{BF63607F-BC00-48BD-8BA3-5A0153A467F8}"/>
                </a:ext>
              </a:extLst>
            </p:cNvPr>
            <p:cNvSpPr/>
            <p:nvPr/>
          </p:nvSpPr>
          <p:spPr>
            <a:xfrm>
              <a:off x="1026314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01" name="Freeform: Shape 1000">
              <a:extLst>
                <a:ext uri="{FF2B5EF4-FFF2-40B4-BE49-F238E27FC236}">
                  <a16:creationId xmlns:a16="http://schemas.microsoft.com/office/drawing/2014/main" id="{35D9D283-DF9C-4DAD-B4A6-6B1BDA00B5CB}"/>
                </a:ext>
              </a:extLst>
            </p:cNvPr>
            <p:cNvSpPr/>
            <p:nvPr/>
          </p:nvSpPr>
          <p:spPr>
            <a:xfrm>
              <a:off x="1038563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02" name="Freeform: Shape 1001">
              <a:extLst>
                <a:ext uri="{FF2B5EF4-FFF2-40B4-BE49-F238E27FC236}">
                  <a16:creationId xmlns:a16="http://schemas.microsoft.com/office/drawing/2014/main" id="{2C09BA17-D6B1-4548-86FD-439BA70BF740}"/>
                </a:ext>
              </a:extLst>
            </p:cNvPr>
            <p:cNvSpPr/>
            <p:nvPr/>
          </p:nvSpPr>
          <p:spPr>
            <a:xfrm>
              <a:off x="1050812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003" name="Freeform: Shape 1002">
              <a:extLst>
                <a:ext uri="{FF2B5EF4-FFF2-40B4-BE49-F238E27FC236}">
                  <a16:creationId xmlns:a16="http://schemas.microsoft.com/office/drawing/2014/main" id="{6456DCDE-A557-484A-AA5A-01582BB973FB}"/>
                </a:ext>
              </a:extLst>
            </p:cNvPr>
            <p:cNvSpPr/>
            <p:nvPr/>
          </p:nvSpPr>
          <p:spPr>
            <a:xfrm>
              <a:off x="1063061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04" name="Freeform: Shape 1003">
              <a:extLst>
                <a:ext uri="{FF2B5EF4-FFF2-40B4-BE49-F238E27FC236}">
                  <a16:creationId xmlns:a16="http://schemas.microsoft.com/office/drawing/2014/main" id="{7691BD7C-7390-45AC-AFFB-3EDA9DFD7F00}"/>
                </a:ext>
              </a:extLst>
            </p:cNvPr>
            <p:cNvSpPr/>
            <p:nvPr/>
          </p:nvSpPr>
          <p:spPr>
            <a:xfrm>
              <a:off x="1075310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05" name="Freeform: Shape 1004">
              <a:extLst>
                <a:ext uri="{FF2B5EF4-FFF2-40B4-BE49-F238E27FC236}">
                  <a16:creationId xmlns:a16="http://schemas.microsoft.com/office/drawing/2014/main" id="{5DF9E77A-E250-4556-9B70-C8D0DEEC35E9}"/>
                </a:ext>
              </a:extLst>
            </p:cNvPr>
            <p:cNvSpPr/>
            <p:nvPr/>
          </p:nvSpPr>
          <p:spPr>
            <a:xfrm>
              <a:off x="1087560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06" name="Freeform: Shape 1005">
              <a:extLst>
                <a:ext uri="{FF2B5EF4-FFF2-40B4-BE49-F238E27FC236}">
                  <a16:creationId xmlns:a16="http://schemas.microsoft.com/office/drawing/2014/main" id="{09687694-A41B-47CF-A023-DC56015A991B}"/>
                </a:ext>
              </a:extLst>
            </p:cNvPr>
            <p:cNvSpPr/>
            <p:nvPr/>
          </p:nvSpPr>
          <p:spPr>
            <a:xfrm>
              <a:off x="1099526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07" name="Freeform: Shape 1006">
              <a:extLst>
                <a:ext uri="{FF2B5EF4-FFF2-40B4-BE49-F238E27FC236}">
                  <a16:creationId xmlns:a16="http://schemas.microsoft.com/office/drawing/2014/main" id="{C0529014-33A5-4A31-8768-FC886F63688E}"/>
                </a:ext>
              </a:extLst>
            </p:cNvPr>
            <p:cNvSpPr/>
            <p:nvPr/>
          </p:nvSpPr>
          <p:spPr>
            <a:xfrm>
              <a:off x="1111775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008" name="Freeform: Shape 1007">
              <a:extLst>
                <a:ext uri="{FF2B5EF4-FFF2-40B4-BE49-F238E27FC236}">
                  <a16:creationId xmlns:a16="http://schemas.microsoft.com/office/drawing/2014/main" id="{8EAE9B98-C700-4F51-996D-C1B77FBFFE3A}"/>
                </a:ext>
              </a:extLst>
            </p:cNvPr>
            <p:cNvSpPr/>
            <p:nvPr/>
          </p:nvSpPr>
          <p:spPr>
            <a:xfrm>
              <a:off x="11240251"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09" name="Freeform: Shape 1008">
              <a:extLst>
                <a:ext uri="{FF2B5EF4-FFF2-40B4-BE49-F238E27FC236}">
                  <a16:creationId xmlns:a16="http://schemas.microsoft.com/office/drawing/2014/main" id="{6AD32003-1F8A-4BDB-A115-6D4DFFB52C74}"/>
                </a:ext>
              </a:extLst>
            </p:cNvPr>
            <p:cNvSpPr/>
            <p:nvPr/>
          </p:nvSpPr>
          <p:spPr>
            <a:xfrm>
              <a:off x="1136274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10" name="Freeform: Shape 1009">
              <a:extLst>
                <a:ext uri="{FF2B5EF4-FFF2-40B4-BE49-F238E27FC236}">
                  <a16:creationId xmlns:a16="http://schemas.microsoft.com/office/drawing/2014/main" id="{0E682D02-7404-4C2F-8094-F4FD6D30AB4B}"/>
                </a:ext>
              </a:extLst>
            </p:cNvPr>
            <p:cNvSpPr/>
            <p:nvPr/>
          </p:nvSpPr>
          <p:spPr>
            <a:xfrm>
              <a:off x="1148523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11" name="Freeform: Shape 1010">
              <a:extLst>
                <a:ext uri="{FF2B5EF4-FFF2-40B4-BE49-F238E27FC236}">
                  <a16:creationId xmlns:a16="http://schemas.microsoft.com/office/drawing/2014/main" id="{462B5A00-5281-4879-A17A-6741B3BD2BB4}"/>
                </a:ext>
              </a:extLst>
            </p:cNvPr>
            <p:cNvSpPr/>
            <p:nvPr/>
          </p:nvSpPr>
          <p:spPr>
            <a:xfrm>
              <a:off x="1160772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12" name="Freeform: Shape 1011">
              <a:extLst>
                <a:ext uri="{FF2B5EF4-FFF2-40B4-BE49-F238E27FC236}">
                  <a16:creationId xmlns:a16="http://schemas.microsoft.com/office/drawing/2014/main" id="{A4B0D7B9-FB1B-427D-808F-E1718AB3A9BB}"/>
                </a:ext>
              </a:extLst>
            </p:cNvPr>
            <p:cNvSpPr/>
            <p:nvPr/>
          </p:nvSpPr>
          <p:spPr>
            <a:xfrm>
              <a:off x="1173021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13" name="Freeform: Shape 1012">
              <a:extLst>
                <a:ext uri="{FF2B5EF4-FFF2-40B4-BE49-F238E27FC236}">
                  <a16:creationId xmlns:a16="http://schemas.microsoft.com/office/drawing/2014/main" id="{B6CF4220-80DD-4A96-8B78-5B391E6555AC}"/>
                </a:ext>
              </a:extLst>
            </p:cNvPr>
            <p:cNvSpPr/>
            <p:nvPr/>
          </p:nvSpPr>
          <p:spPr>
            <a:xfrm>
              <a:off x="1185270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14" name="Freeform: Shape 1013">
              <a:extLst>
                <a:ext uri="{FF2B5EF4-FFF2-40B4-BE49-F238E27FC236}">
                  <a16:creationId xmlns:a16="http://schemas.microsoft.com/office/drawing/2014/main" id="{40077803-1AF5-4234-AA7A-6D40F786A3BC}"/>
                </a:ext>
              </a:extLst>
            </p:cNvPr>
            <p:cNvSpPr/>
            <p:nvPr/>
          </p:nvSpPr>
          <p:spPr>
            <a:xfrm>
              <a:off x="1197520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15" name="Freeform: Shape 1014">
              <a:extLst>
                <a:ext uri="{FF2B5EF4-FFF2-40B4-BE49-F238E27FC236}">
                  <a16:creationId xmlns:a16="http://schemas.microsoft.com/office/drawing/2014/main" id="{E28F70AC-701B-46F6-A242-EFA824457E1F}"/>
                </a:ext>
              </a:extLst>
            </p:cNvPr>
            <p:cNvSpPr/>
            <p:nvPr/>
          </p:nvSpPr>
          <p:spPr>
            <a:xfrm>
              <a:off x="1209769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016" name="Freeform: Shape 1015">
              <a:extLst>
                <a:ext uri="{FF2B5EF4-FFF2-40B4-BE49-F238E27FC236}">
                  <a16:creationId xmlns:a16="http://schemas.microsoft.com/office/drawing/2014/main" id="{C8E470E6-5773-46B5-BFA2-7E8E9E80A9B3}"/>
                </a:ext>
              </a:extLst>
            </p:cNvPr>
            <p:cNvSpPr/>
            <p:nvPr/>
          </p:nvSpPr>
          <p:spPr>
            <a:xfrm>
              <a:off x="1099526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17" name="Freeform: Shape 1016">
              <a:extLst>
                <a:ext uri="{FF2B5EF4-FFF2-40B4-BE49-F238E27FC236}">
                  <a16:creationId xmlns:a16="http://schemas.microsoft.com/office/drawing/2014/main" id="{1F5D7559-CA88-4AC1-8D26-C6B0C5B8F7FD}"/>
                </a:ext>
              </a:extLst>
            </p:cNvPr>
            <p:cNvSpPr/>
            <p:nvPr/>
          </p:nvSpPr>
          <p:spPr>
            <a:xfrm>
              <a:off x="1111775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18" name="Freeform: Shape 1017">
              <a:extLst>
                <a:ext uri="{FF2B5EF4-FFF2-40B4-BE49-F238E27FC236}">
                  <a16:creationId xmlns:a16="http://schemas.microsoft.com/office/drawing/2014/main" id="{5B89F42B-9ED8-4272-84CA-472616566F49}"/>
                </a:ext>
              </a:extLst>
            </p:cNvPr>
            <p:cNvSpPr/>
            <p:nvPr/>
          </p:nvSpPr>
          <p:spPr>
            <a:xfrm>
              <a:off x="11240251"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1019" name="Freeform: Shape 1018">
              <a:extLst>
                <a:ext uri="{FF2B5EF4-FFF2-40B4-BE49-F238E27FC236}">
                  <a16:creationId xmlns:a16="http://schemas.microsoft.com/office/drawing/2014/main" id="{5F1D1A27-32C6-4593-B2E9-DE57E652EFBD}"/>
                </a:ext>
              </a:extLst>
            </p:cNvPr>
            <p:cNvSpPr/>
            <p:nvPr/>
          </p:nvSpPr>
          <p:spPr>
            <a:xfrm>
              <a:off x="1136274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20" name="Freeform: Shape 1019">
              <a:extLst>
                <a:ext uri="{FF2B5EF4-FFF2-40B4-BE49-F238E27FC236}">
                  <a16:creationId xmlns:a16="http://schemas.microsoft.com/office/drawing/2014/main" id="{E8F44F4D-EA9B-41F1-8D84-7976BBFE7C39}"/>
                </a:ext>
              </a:extLst>
            </p:cNvPr>
            <p:cNvSpPr/>
            <p:nvPr/>
          </p:nvSpPr>
          <p:spPr>
            <a:xfrm>
              <a:off x="1148523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1021" name="Freeform: Shape 1020">
              <a:extLst>
                <a:ext uri="{FF2B5EF4-FFF2-40B4-BE49-F238E27FC236}">
                  <a16:creationId xmlns:a16="http://schemas.microsoft.com/office/drawing/2014/main" id="{925ACF2A-4AB4-4EE9-8F45-62D3C76FEE41}"/>
                </a:ext>
              </a:extLst>
            </p:cNvPr>
            <p:cNvSpPr/>
            <p:nvPr/>
          </p:nvSpPr>
          <p:spPr>
            <a:xfrm>
              <a:off x="1160772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1022" name="Freeform: Shape 1021">
              <a:extLst>
                <a:ext uri="{FF2B5EF4-FFF2-40B4-BE49-F238E27FC236}">
                  <a16:creationId xmlns:a16="http://schemas.microsoft.com/office/drawing/2014/main" id="{236487A9-1BD8-4ED1-8893-DAE9C661F744}"/>
                </a:ext>
              </a:extLst>
            </p:cNvPr>
            <p:cNvSpPr/>
            <p:nvPr/>
          </p:nvSpPr>
          <p:spPr>
            <a:xfrm>
              <a:off x="1173021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23" name="Freeform: Shape 1022">
              <a:extLst>
                <a:ext uri="{FF2B5EF4-FFF2-40B4-BE49-F238E27FC236}">
                  <a16:creationId xmlns:a16="http://schemas.microsoft.com/office/drawing/2014/main" id="{D255248C-1672-40B8-BF49-209FDED5252D}"/>
                </a:ext>
              </a:extLst>
            </p:cNvPr>
            <p:cNvSpPr/>
            <p:nvPr/>
          </p:nvSpPr>
          <p:spPr>
            <a:xfrm>
              <a:off x="1185270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1024" name="Freeform: Shape 1023">
              <a:extLst>
                <a:ext uri="{FF2B5EF4-FFF2-40B4-BE49-F238E27FC236}">
                  <a16:creationId xmlns:a16="http://schemas.microsoft.com/office/drawing/2014/main" id="{F816F41F-5618-4F55-9EB8-D1208CCE8BB6}"/>
                </a:ext>
              </a:extLst>
            </p:cNvPr>
            <p:cNvSpPr/>
            <p:nvPr/>
          </p:nvSpPr>
          <p:spPr>
            <a:xfrm>
              <a:off x="1197520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1025" name="Freeform: Shape 1024">
              <a:extLst>
                <a:ext uri="{FF2B5EF4-FFF2-40B4-BE49-F238E27FC236}">
                  <a16:creationId xmlns:a16="http://schemas.microsoft.com/office/drawing/2014/main" id="{25D27705-1B0A-400A-A4F1-E964B2C6CB04}"/>
                </a:ext>
              </a:extLst>
            </p:cNvPr>
            <p:cNvSpPr/>
            <p:nvPr/>
          </p:nvSpPr>
          <p:spPr>
            <a:xfrm>
              <a:off x="1209769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1026" name="Freeform: Shape 1025">
              <a:extLst>
                <a:ext uri="{FF2B5EF4-FFF2-40B4-BE49-F238E27FC236}">
                  <a16:creationId xmlns:a16="http://schemas.microsoft.com/office/drawing/2014/main" id="{8F1EF923-7388-445E-AB29-CD416189AD4A}"/>
                </a:ext>
              </a:extLst>
            </p:cNvPr>
            <p:cNvSpPr/>
            <p:nvPr/>
          </p:nvSpPr>
          <p:spPr>
            <a:xfrm>
              <a:off x="1099526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27" name="Freeform: Shape 1026">
              <a:extLst>
                <a:ext uri="{FF2B5EF4-FFF2-40B4-BE49-F238E27FC236}">
                  <a16:creationId xmlns:a16="http://schemas.microsoft.com/office/drawing/2014/main" id="{3B04CD06-1314-49D9-AA2A-567367CA97A9}"/>
                </a:ext>
              </a:extLst>
            </p:cNvPr>
            <p:cNvSpPr/>
            <p:nvPr/>
          </p:nvSpPr>
          <p:spPr>
            <a:xfrm>
              <a:off x="1111775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28" name="Freeform: Shape 1027">
              <a:extLst>
                <a:ext uri="{FF2B5EF4-FFF2-40B4-BE49-F238E27FC236}">
                  <a16:creationId xmlns:a16="http://schemas.microsoft.com/office/drawing/2014/main" id="{DCD657A9-60AB-49DF-A1D9-128F2019A82B}"/>
                </a:ext>
              </a:extLst>
            </p:cNvPr>
            <p:cNvSpPr/>
            <p:nvPr/>
          </p:nvSpPr>
          <p:spPr>
            <a:xfrm>
              <a:off x="11240251"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029" name="Freeform: Shape 1028">
              <a:extLst>
                <a:ext uri="{FF2B5EF4-FFF2-40B4-BE49-F238E27FC236}">
                  <a16:creationId xmlns:a16="http://schemas.microsoft.com/office/drawing/2014/main" id="{1849A14C-AC67-4677-BA7D-E4F434AC6497}"/>
                </a:ext>
              </a:extLst>
            </p:cNvPr>
            <p:cNvSpPr/>
            <p:nvPr/>
          </p:nvSpPr>
          <p:spPr>
            <a:xfrm>
              <a:off x="1136274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30" name="Freeform: Shape 1029">
              <a:extLst>
                <a:ext uri="{FF2B5EF4-FFF2-40B4-BE49-F238E27FC236}">
                  <a16:creationId xmlns:a16="http://schemas.microsoft.com/office/drawing/2014/main" id="{A024F6F7-B29F-4A2A-BAB4-F0C3CF368362}"/>
                </a:ext>
              </a:extLst>
            </p:cNvPr>
            <p:cNvSpPr/>
            <p:nvPr/>
          </p:nvSpPr>
          <p:spPr>
            <a:xfrm>
              <a:off x="1148523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031" name="Freeform: Shape 1030">
              <a:extLst>
                <a:ext uri="{FF2B5EF4-FFF2-40B4-BE49-F238E27FC236}">
                  <a16:creationId xmlns:a16="http://schemas.microsoft.com/office/drawing/2014/main" id="{10F6AC8D-FDDD-4A75-9AF5-7740C5A5EFF8}"/>
                </a:ext>
              </a:extLst>
            </p:cNvPr>
            <p:cNvSpPr/>
            <p:nvPr/>
          </p:nvSpPr>
          <p:spPr>
            <a:xfrm>
              <a:off x="1160772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1032" name="Freeform: Shape 1031">
              <a:extLst>
                <a:ext uri="{FF2B5EF4-FFF2-40B4-BE49-F238E27FC236}">
                  <a16:creationId xmlns:a16="http://schemas.microsoft.com/office/drawing/2014/main" id="{A55FF94A-64D6-4BE0-BF3B-BAC48BA9B2E4}"/>
                </a:ext>
              </a:extLst>
            </p:cNvPr>
            <p:cNvSpPr/>
            <p:nvPr/>
          </p:nvSpPr>
          <p:spPr>
            <a:xfrm>
              <a:off x="1173021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1033" name="Freeform: Shape 1032">
              <a:extLst>
                <a:ext uri="{FF2B5EF4-FFF2-40B4-BE49-F238E27FC236}">
                  <a16:creationId xmlns:a16="http://schemas.microsoft.com/office/drawing/2014/main" id="{D5CF9567-6AB8-4945-851B-6F83AA3D3EE9}"/>
                </a:ext>
              </a:extLst>
            </p:cNvPr>
            <p:cNvSpPr/>
            <p:nvPr/>
          </p:nvSpPr>
          <p:spPr>
            <a:xfrm>
              <a:off x="1185270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1034" name="Freeform: Shape 1033">
              <a:extLst>
                <a:ext uri="{FF2B5EF4-FFF2-40B4-BE49-F238E27FC236}">
                  <a16:creationId xmlns:a16="http://schemas.microsoft.com/office/drawing/2014/main" id="{F5B6AC31-F4B8-4CB6-A031-B5C5299AF36B}"/>
                </a:ext>
              </a:extLst>
            </p:cNvPr>
            <p:cNvSpPr/>
            <p:nvPr/>
          </p:nvSpPr>
          <p:spPr>
            <a:xfrm>
              <a:off x="1197520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035" name="Freeform: Shape 1034">
              <a:extLst>
                <a:ext uri="{FF2B5EF4-FFF2-40B4-BE49-F238E27FC236}">
                  <a16:creationId xmlns:a16="http://schemas.microsoft.com/office/drawing/2014/main" id="{98E7AACF-FCAA-46E8-9B9B-46BE2205F60E}"/>
                </a:ext>
              </a:extLst>
            </p:cNvPr>
            <p:cNvSpPr/>
            <p:nvPr/>
          </p:nvSpPr>
          <p:spPr>
            <a:xfrm>
              <a:off x="1209769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grpSp>
      <p:sp>
        <p:nvSpPr>
          <p:cNvPr id="1217" name="Rectangle 1216">
            <a:extLst>
              <a:ext uri="{FF2B5EF4-FFF2-40B4-BE49-F238E27FC236}">
                <a16:creationId xmlns:a16="http://schemas.microsoft.com/office/drawing/2014/main" id="{4C76876F-2032-4602-941E-CDDA132FE87A}"/>
              </a:ext>
            </a:extLst>
          </p:cNvPr>
          <p:cNvSpPr/>
          <p:nvPr/>
        </p:nvSpPr>
        <p:spPr>
          <a:xfrm>
            <a:off x="0" y="6486183"/>
            <a:ext cx="12192000" cy="36933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Triangle background" hidden="1">
            <a:extLst>
              <a:ext uri="{FF2B5EF4-FFF2-40B4-BE49-F238E27FC236}">
                <a16:creationId xmlns:a16="http://schemas.microsoft.com/office/drawing/2014/main" id="{EC9ECEE6-B5FE-428F-9C8D-6CDAD510E099}"/>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4" name="ToolsToo_Slide" descr="ToolsToo_Slide">
            <a:extLst>
              <a:ext uri="{FF2B5EF4-FFF2-40B4-BE49-F238E27FC236}">
                <a16:creationId xmlns:a16="http://schemas.microsoft.com/office/drawing/2014/main" id="{FF3FE118-7CEF-498D-B6F3-034E94774622}"/>
              </a:ext>
            </a:extLst>
          </p:cNvPr>
          <p:cNvSpPr/>
          <p:nvPr/>
        </p:nvSpPr>
        <p:spPr>
          <a:xfrm>
            <a:off x="0" y="0"/>
            <a:ext cx="12192000" cy="6858000"/>
          </a:xfrm>
          <a:prstGeom prst="rect">
            <a:avLst/>
          </a:prstGeom>
          <a:noFill/>
          <a:ln w="25400" cap="flat" cmpd="sng" algn="ctr">
            <a:noFill/>
            <a:prstDash val="solid"/>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flat"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grpSp>
        <p:nvGrpSpPr>
          <p:cNvPr id="311" name="Group 310">
            <a:extLst>
              <a:ext uri="{FF2B5EF4-FFF2-40B4-BE49-F238E27FC236}">
                <a16:creationId xmlns:a16="http://schemas.microsoft.com/office/drawing/2014/main" id="{3FEFD3D5-23D7-4B45-8D7A-82DF61B80D4C}"/>
              </a:ext>
            </a:extLst>
          </p:cNvPr>
          <p:cNvGrpSpPr/>
          <p:nvPr/>
        </p:nvGrpSpPr>
        <p:grpSpPr>
          <a:xfrm>
            <a:off x="0" y="6490526"/>
            <a:ext cx="12188952" cy="367474"/>
            <a:chOff x="0" y="6490526"/>
            <a:chExt cx="12220182" cy="367474"/>
          </a:xfrm>
        </p:grpSpPr>
        <p:grpSp>
          <p:nvGrpSpPr>
            <p:cNvPr id="312" name="Group 311">
              <a:extLst>
                <a:ext uri="{FF2B5EF4-FFF2-40B4-BE49-F238E27FC236}">
                  <a16:creationId xmlns:a16="http://schemas.microsoft.com/office/drawing/2014/main" id="{C32243A3-D7E2-4CBC-9B82-E030E5C2BCA5}"/>
                </a:ext>
              </a:extLst>
            </p:cNvPr>
            <p:cNvGrpSpPr/>
            <p:nvPr/>
          </p:nvGrpSpPr>
          <p:grpSpPr>
            <a:xfrm>
              <a:off x="0" y="6490526"/>
              <a:ext cx="7336971" cy="367474"/>
              <a:chOff x="18106" y="1118588"/>
              <a:chExt cx="13692617" cy="685799"/>
            </a:xfrm>
          </p:grpSpPr>
          <p:sp>
            <p:nvSpPr>
              <p:cNvPr id="433" name="Freeform: Shape 432">
                <a:extLst>
                  <a:ext uri="{FF2B5EF4-FFF2-40B4-BE49-F238E27FC236}">
                    <a16:creationId xmlns:a16="http://schemas.microsoft.com/office/drawing/2014/main" id="{2B74708D-B0DF-4DA7-AD85-5C3C614E9FC6}"/>
                  </a:ext>
                </a:extLst>
              </p:cNvPr>
              <p:cNvSpPr/>
              <p:nvPr/>
            </p:nvSpPr>
            <p:spPr>
              <a:xfrm>
                <a:off x="18106"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34" name="Freeform: Shape 433">
                <a:extLst>
                  <a:ext uri="{FF2B5EF4-FFF2-40B4-BE49-F238E27FC236}">
                    <a16:creationId xmlns:a16="http://schemas.microsoft.com/office/drawing/2014/main" id="{24275F4D-4ED8-4A16-A87F-CBF6A07F57BA}"/>
                  </a:ext>
                </a:extLst>
              </p:cNvPr>
              <p:cNvSpPr/>
              <p:nvPr/>
            </p:nvSpPr>
            <p:spPr>
              <a:xfrm>
                <a:off x="24670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435" name="Freeform: Shape 434">
                <a:extLst>
                  <a:ext uri="{FF2B5EF4-FFF2-40B4-BE49-F238E27FC236}">
                    <a16:creationId xmlns:a16="http://schemas.microsoft.com/office/drawing/2014/main" id="{6FB0B947-E3AB-4854-AC82-ACC93791D783}"/>
                  </a:ext>
                </a:extLst>
              </p:cNvPr>
              <p:cNvSpPr/>
              <p:nvPr/>
            </p:nvSpPr>
            <p:spPr>
              <a:xfrm>
                <a:off x="466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36" name="Freeform: Shape 435">
                <a:extLst>
                  <a:ext uri="{FF2B5EF4-FFF2-40B4-BE49-F238E27FC236}">
                    <a16:creationId xmlns:a16="http://schemas.microsoft.com/office/drawing/2014/main" id="{D8F77A2D-A1FE-4502-AD91-78B12207E564}"/>
                  </a:ext>
                </a:extLst>
              </p:cNvPr>
              <p:cNvSpPr/>
              <p:nvPr/>
            </p:nvSpPr>
            <p:spPr>
              <a:xfrm>
                <a:off x="6948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37" name="Freeform: Shape 436">
                <a:extLst>
                  <a:ext uri="{FF2B5EF4-FFF2-40B4-BE49-F238E27FC236}">
                    <a16:creationId xmlns:a16="http://schemas.microsoft.com/office/drawing/2014/main" id="{9EA461E2-F825-4031-9617-D3FE14267CDB}"/>
                  </a:ext>
                </a:extLst>
              </p:cNvPr>
              <p:cNvSpPr/>
              <p:nvPr/>
            </p:nvSpPr>
            <p:spPr>
              <a:xfrm>
                <a:off x="9234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38" name="Freeform: Shape 437">
                <a:extLst>
                  <a:ext uri="{FF2B5EF4-FFF2-40B4-BE49-F238E27FC236}">
                    <a16:creationId xmlns:a16="http://schemas.microsoft.com/office/drawing/2014/main" id="{82D0C8E6-9CE1-4635-9790-B7362D2F6DAE}"/>
                  </a:ext>
                </a:extLst>
              </p:cNvPr>
              <p:cNvSpPr/>
              <p:nvPr/>
            </p:nvSpPr>
            <p:spPr>
              <a:xfrm>
                <a:off x="11520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39" name="Freeform: Shape 438">
                <a:extLst>
                  <a:ext uri="{FF2B5EF4-FFF2-40B4-BE49-F238E27FC236}">
                    <a16:creationId xmlns:a16="http://schemas.microsoft.com/office/drawing/2014/main" id="{57037BF8-AC28-46DA-B711-A77D167C50C0}"/>
                  </a:ext>
                </a:extLst>
              </p:cNvPr>
              <p:cNvSpPr/>
              <p:nvPr/>
            </p:nvSpPr>
            <p:spPr>
              <a:xfrm>
                <a:off x="13806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440" name="Freeform: Shape 439">
                <a:extLst>
                  <a:ext uri="{FF2B5EF4-FFF2-40B4-BE49-F238E27FC236}">
                    <a16:creationId xmlns:a16="http://schemas.microsoft.com/office/drawing/2014/main" id="{D3F6A6A7-70E8-4532-A3CE-52DF20AB6A66}"/>
                  </a:ext>
                </a:extLst>
              </p:cNvPr>
              <p:cNvSpPr/>
              <p:nvPr/>
            </p:nvSpPr>
            <p:spPr>
              <a:xfrm>
                <a:off x="16092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41" name="Freeform: Shape 440">
                <a:extLst>
                  <a:ext uri="{FF2B5EF4-FFF2-40B4-BE49-F238E27FC236}">
                    <a16:creationId xmlns:a16="http://schemas.microsoft.com/office/drawing/2014/main" id="{97CA88FC-DB60-441C-A02E-04D4748ED63A}"/>
                  </a:ext>
                </a:extLst>
              </p:cNvPr>
              <p:cNvSpPr/>
              <p:nvPr/>
            </p:nvSpPr>
            <p:spPr>
              <a:xfrm>
                <a:off x="18378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42" name="Freeform: Shape 441">
                <a:extLst>
                  <a:ext uri="{FF2B5EF4-FFF2-40B4-BE49-F238E27FC236}">
                    <a16:creationId xmlns:a16="http://schemas.microsoft.com/office/drawing/2014/main" id="{2B1C046D-C119-4D9C-84A9-072132583222}"/>
                  </a:ext>
                </a:extLst>
              </p:cNvPr>
              <p:cNvSpPr/>
              <p:nvPr/>
            </p:nvSpPr>
            <p:spPr>
              <a:xfrm>
                <a:off x="20664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443" name="Freeform: Shape 442">
                <a:extLst>
                  <a:ext uri="{FF2B5EF4-FFF2-40B4-BE49-F238E27FC236}">
                    <a16:creationId xmlns:a16="http://schemas.microsoft.com/office/drawing/2014/main" id="{391E007E-BC88-4787-ABAD-ABEDC6C8861F}"/>
                  </a:ext>
                </a:extLst>
              </p:cNvPr>
              <p:cNvSpPr/>
              <p:nvPr/>
            </p:nvSpPr>
            <p:spPr>
              <a:xfrm>
                <a:off x="22950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44" name="Freeform: Shape 443">
                <a:extLst>
                  <a:ext uri="{FF2B5EF4-FFF2-40B4-BE49-F238E27FC236}">
                    <a16:creationId xmlns:a16="http://schemas.microsoft.com/office/drawing/2014/main" id="{C3FDDAD3-1DB5-4170-B0B5-3C6629714503}"/>
                  </a:ext>
                </a:extLst>
              </p:cNvPr>
              <p:cNvSpPr/>
              <p:nvPr/>
            </p:nvSpPr>
            <p:spPr>
              <a:xfrm>
                <a:off x="25236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45" name="Freeform: Shape 444">
                <a:extLst>
                  <a:ext uri="{FF2B5EF4-FFF2-40B4-BE49-F238E27FC236}">
                    <a16:creationId xmlns:a16="http://schemas.microsoft.com/office/drawing/2014/main" id="{63B8D6CF-168D-4CFA-BF76-09CD1B1FEE92}"/>
                  </a:ext>
                </a:extLst>
              </p:cNvPr>
              <p:cNvSpPr/>
              <p:nvPr/>
            </p:nvSpPr>
            <p:spPr>
              <a:xfrm>
                <a:off x="27522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46" name="Freeform: Shape 445">
                <a:extLst>
                  <a:ext uri="{FF2B5EF4-FFF2-40B4-BE49-F238E27FC236}">
                    <a16:creationId xmlns:a16="http://schemas.microsoft.com/office/drawing/2014/main" id="{1F501CE9-35DE-47FA-B01B-F537F9C84C3A}"/>
                  </a:ext>
                </a:extLst>
              </p:cNvPr>
              <p:cNvSpPr/>
              <p:nvPr/>
            </p:nvSpPr>
            <p:spPr>
              <a:xfrm>
                <a:off x="29808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47" name="Freeform: Shape 446">
                <a:extLst>
                  <a:ext uri="{FF2B5EF4-FFF2-40B4-BE49-F238E27FC236}">
                    <a16:creationId xmlns:a16="http://schemas.microsoft.com/office/drawing/2014/main" id="{E1841316-16CA-43D1-B351-95D6CE5FEF9E}"/>
                  </a:ext>
                </a:extLst>
              </p:cNvPr>
              <p:cNvSpPr/>
              <p:nvPr/>
            </p:nvSpPr>
            <p:spPr>
              <a:xfrm>
                <a:off x="32094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48" name="Freeform: Shape 447">
                <a:extLst>
                  <a:ext uri="{FF2B5EF4-FFF2-40B4-BE49-F238E27FC236}">
                    <a16:creationId xmlns:a16="http://schemas.microsoft.com/office/drawing/2014/main" id="{9A9BCADD-1195-4450-B1DC-D9B4231A1CD2}"/>
                  </a:ext>
                </a:extLst>
              </p:cNvPr>
              <p:cNvSpPr/>
              <p:nvPr/>
            </p:nvSpPr>
            <p:spPr>
              <a:xfrm>
                <a:off x="34380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49" name="Freeform: Shape 448">
                <a:extLst>
                  <a:ext uri="{FF2B5EF4-FFF2-40B4-BE49-F238E27FC236}">
                    <a16:creationId xmlns:a16="http://schemas.microsoft.com/office/drawing/2014/main" id="{07CAA778-A51D-477F-B52F-E06AC3DC60B7}"/>
                  </a:ext>
                </a:extLst>
              </p:cNvPr>
              <p:cNvSpPr/>
              <p:nvPr/>
            </p:nvSpPr>
            <p:spPr>
              <a:xfrm>
                <a:off x="36666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50" name="Freeform: Shape 449">
                <a:extLst>
                  <a:ext uri="{FF2B5EF4-FFF2-40B4-BE49-F238E27FC236}">
                    <a16:creationId xmlns:a16="http://schemas.microsoft.com/office/drawing/2014/main" id="{F0483CF6-8206-4FA0-B472-404349C2A634}"/>
                  </a:ext>
                </a:extLst>
              </p:cNvPr>
              <p:cNvSpPr/>
              <p:nvPr/>
            </p:nvSpPr>
            <p:spPr>
              <a:xfrm>
                <a:off x="3895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451" name="Freeform: Shape 450">
                <a:extLst>
                  <a:ext uri="{FF2B5EF4-FFF2-40B4-BE49-F238E27FC236}">
                    <a16:creationId xmlns:a16="http://schemas.microsoft.com/office/drawing/2014/main" id="{7D84AD69-8844-4CD6-B218-7B701122F276}"/>
                  </a:ext>
                </a:extLst>
              </p:cNvPr>
              <p:cNvSpPr/>
              <p:nvPr/>
            </p:nvSpPr>
            <p:spPr>
              <a:xfrm>
                <a:off x="41148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452" name="Freeform: Shape 451">
                <a:extLst>
                  <a:ext uri="{FF2B5EF4-FFF2-40B4-BE49-F238E27FC236}">
                    <a16:creationId xmlns:a16="http://schemas.microsoft.com/office/drawing/2014/main" id="{7127735E-CE8F-427A-9B9D-24462CD01198}"/>
                  </a:ext>
                </a:extLst>
              </p:cNvPr>
              <p:cNvSpPr/>
              <p:nvPr/>
            </p:nvSpPr>
            <p:spPr>
              <a:xfrm>
                <a:off x="43433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53" name="Freeform: Shape 452">
                <a:extLst>
                  <a:ext uri="{FF2B5EF4-FFF2-40B4-BE49-F238E27FC236}">
                    <a16:creationId xmlns:a16="http://schemas.microsoft.com/office/drawing/2014/main" id="{80436C52-D434-4166-B6CD-EB83C6E67292}"/>
                  </a:ext>
                </a:extLst>
              </p:cNvPr>
              <p:cNvSpPr/>
              <p:nvPr/>
            </p:nvSpPr>
            <p:spPr>
              <a:xfrm>
                <a:off x="45720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54" name="Freeform: Shape 453">
                <a:extLst>
                  <a:ext uri="{FF2B5EF4-FFF2-40B4-BE49-F238E27FC236}">
                    <a16:creationId xmlns:a16="http://schemas.microsoft.com/office/drawing/2014/main" id="{4686EBB2-47D7-4F47-BD3D-712ABCEB5E91}"/>
                  </a:ext>
                </a:extLst>
              </p:cNvPr>
              <p:cNvSpPr/>
              <p:nvPr/>
            </p:nvSpPr>
            <p:spPr>
              <a:xfrm>
                <a:off x="48006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55" name="Freeform: Shape 454">
                <a:extLst>
                  <a:ext uri="{FF2B5EF4-FFF2-40B4-BE49-F238E27FC236}">
                    <a16:creationId xmlns:a16="http://schemas.microsoft.com/office/drawing/2014/main" id="{8A772E79-9D3C-4837-A409-318CEEB7CB49}"/>
                  </a:ext>
                </a:extLst>
              </p:cNvPr>
              <p:cNvSpPr/>
              <p:nvPr/>
            </p:nvSpPr>
            <p:spPr>
              <a:xfrm>
                <a:off x="50291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456" name="Freeform: Shape 455">
                <a:extLst>
                  <a:ext uri="{FF2B5EF4-FFF2-40B4-BE49-F238E27FC236}">
                    <a16:creationId xmlns:a16="http://schemas.microsoft.com/office/drawing/2014/main" id="{5F69C941-A3E0-4EC2-B4DA-4CC39FADE750}"/>
                  </a:ext>
                </a:extLst>
              </p:cNvPr>
              <p:cNvSpPr/>
              <p:nvPr/>
            </p:nvSpPr>
            <p:spPr>
              <a:xfrm>
                <a:off x="52578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457" name="Freeform: Shape 456">
                <a:extLst>
                  <a:ext uri="{FF2B5EF4-FFF2-40B4-BE49-F238E27FC236}">
                    <a16:creationId xmlns:a16="http://schemas.microsoft.com/office/drawing/2014/main" id="{B5C2586F-6197-4F18-9804-F9B52B3497FF}"/>
                  </a:ext>
                </a:extLst>
              </p:cNvPr>
              <p:cNvSpPr/>
              <p:nvPr/>
            </p:nvSpPr>
            <p:spPr>
              <a:xfrm>
                <a:off x="54864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58" name="Freeform: Shape 457">
                <a:extLst>
                  <a:ext uri="{FF2B5EF4-FFF2-40B4-BE49-F238E27FC236}">
                    <a16:creationId xmlns:a16="http://schemas.microsoft.com/office/drawing/2014/main" id="{73522AB2-B96D-4709-81CA-0C39172A1E6E}"/>
                  </a:ext>
                </a:extLst>
              </p:cNvPr>
              <p:cNvSpPr/>
              <p:nvPr/>
            </p:nvSpPr>
            <p:spPr>
              <a:xfrm>
                <a:off x="57149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59" name="Freeform: Shape 458">
                <a:extLst>
                  <a:ext uri="{FF2B5EF4-FFF2-40B4-BE49-F238E27FC236}">
                    <a16:creationId xmlns:a16="http://schemas.microsoft.com/office/drawing/2014/main" id="{3210BE2A-21C8-4751-97C5-831548D224D9}"/>
                  </a:ext>
                </a:extLst>
              </p:cNvPr>
              <p:cNvSpPr/>
              <p:nvPr/>
            </p:nvSpPr>
            <p:spPr>
              <a:xfrm>
                <a:off x="59436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60" name="Freeform: Shape 459">
                <a:extLst>
                  <a:ext uri="{FF2B5EF4-FFF2-40B4-BE49-F238E27FC236}">
                    <a16:creationId xmlns:a16="http://schemas.microsoft.com/office/drawing/2014/main" id="{CCC0C00D-D08C-428D-8E18-C39FD6667FB9}"/>
                  </a:ext>
                </a:extLst>
              </p:cNvPr>
              <p:cNvSpPr/>
              <p:nvPr/>
            </p:nvSpPr>
            <p:spPr>
              <a:xfrm>
                <a:off x="61722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461" name="Freeform: Shape 460">
                <a:extLst>
                  <a:ext uri="{FF2B5EF4-FFF2-40B4-BE49-F238E27FC236}">
                    <a16:creationId xmlns:a16="http://schemas.microsoft.com/office/drawing/2014/main" id="{B6337B12-5CD5-4CA1-8FFF-0D7286378500}"/>
                  </a:ext>
                </a:extLst>
              </p:cNvPr>
              <p:cNvSpPr/>
              <p:nvPr/>
            </p:nvSpPr>
            <p:spPr>
              <a:xfrm>
                <a:off x="64007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62" name="Freeform: Shape 461">
                <a:extLst>
                  <a:ext uri="{FF2B5EF4-FFF2-40B4-BE49-F238E27FC236}">
                    <a16:creationId xmlns:a16="http://schemas.microsoft.com/office/drawing/2014/main" id="{5980EB2C-E757-47C7-B37B-3800A7F5B574}"/>
                  </a:ext>
                </a:extLst>
              </p:cNvPr>
              <p:cNvSpPr/>
              <p:nvPr/>
            </p:nvSpPr>
            <p:spPr>
              <a:xfrm>
                <a:off x="66294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63" name="Freeform: Shape 462">
                <a:extLst>
                  <a:ext uri="{FF2B5EF4-FFF2-40B4-BE49-F238E27FC236}">
                    <a16:creationId xmlns:a16="http://schemas.microsoft.com/office/drawing/2014/main" id="{F56A887B-A4AE-4915-A173-52B5F1C1A7B1}"/>
                  </a:ext>
                </a:extLst>
              </p:cNvPr>
              <p:cNvSpPr/>
              <p:nvPr/>
            </p:nvSpPr>
            <p:spPr>
              <a:xfrm>
                <a:off x="18106"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64" name="Freeform: Shape 463">
                <a:extLst>
                  <a:ext uri="{FF2B5EF4-FFF2-40B4-BE49-F238E27FC236}">
                    <a16:creationId xmlns:a16="http://schemas.microsoft.com/office/drawing/2014/main" id="{E02DDE62-E4ED-4FDD-8B76-543E75F55D11}"/>
                  </a:ext>
                </a:extLst>
              </p:cNvPr>
              <p:cNvSpPr/>
              <p:nvPr/>
            </p:nvSpPr>
            <p:spPr>
              <a:xfrm>
                <a:off x="24670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65" name="Freeform: Shape 464">
                <a:extLst>
                  <a:ext uri="{FF2B5EF4-FFF2-40B4-BE49-F238E27FC236}">
                    <a16:creationId xmlns:a16="http://schemas.microsoft.com/office/drawing/2014/main" id="{7ECFFA30-AEF0-4D61-A9E5-AC73B956C0F2}"/>
                  </a:ext>
                </a:extLst>
              </p:cNvPr>
              <p:cNvSpPr/>
              <p:nvPr/>
            </p:nvSpPr>
            <p:spPr>
              <a:xfrm>
                <a:off x="466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466" name="Freeform: Shape 465">
                <a:extLst>
                  <a:ext uri="{FF2B5EF4-FFF2-40B4-BE49-F238E27FC236}">
                    <a16:creationId xmlns:a16="http://schemas.microsoft.com/office/drawing/2014/main" id="{41271369-D006-4B33-98A3-E8DE60C279D0}"/>
                  </a:ext>
                </a:extLst>
              </p:cNvPr>
              <p:cNvSpPr/>
              <p:nvPr/>
            </p:nvSpPr>
            <p:spPr>
              <a:xfrm>
                <a:off x="6948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67" name="Freeform: Shape 466">
                <a:extLst>
                  <a:ext uri="{FF2B5EF4-FFF2-40B4-BE49-F238E27FC236}">
                    <a16:creationId xmlns:a16="http://schemas.microsoft.com/office/drawing/2014/main" id="{D1579755-BDC4-428F-B119-550A84867EEC}"/>
                  </a:ext>
                </a:extLst>
              </p:cNvPr>
              <p:cNvSpPr/>
              <p:nvPr/>
            </p:nvSpPr>
            <p:spPr>
              <a:xfrm>
                <a:off x="9234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468" name="Freeform: Shape 467">
                <a:extLst>
                  <a:ext uri="{FF2B5EF4-FFF2-40B4-BE49-F238E27FC236}">
                    <a16:creationId xmlns:a16="http://schemas.microsoft.com/office/drawing/2014/main" id="{F9B1C5AE-0E6D-4924-9F67-68AE31CC8A94}"/>
                  </a:ext>
                </a:extLst>
              </p:cNvPr>
              <p:cNvSpPr/>
              <p:nvPr/>
            </p:nvSpPr>
            <p:spPr>
              <a:xfrm>
                <a:off x="11520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69" name="Freeform: Shape 468">
                <a:extLst>
                  <a:ext uri="{FF2B5EF4-FFF2-40B4-BE49-F238E27FC236}">
                    <a16:creationId xmlns:a16="http://schemas.microsoft.com/office/drawing/2014/main" id="{FF0772E8-8AC8-4A93-8333-425C033FBEA2}"/>
                  </a:ext>
                </a:extLst>
              </p:cNvPr>
              <p:cNvSpPr/>
              <p:nvPr/>
            </p:nvSpPr>
            <p:spPr>
              <a:xfrm>
                <a:off x="13806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70" name="Freeform: Shape 469">
                <a:extLst>
                  <a:ext uri="{FF2B5EF4-FFF2-40B4-BE49-F238E27FC236}">
                    <a16:creationId xmlns:a16="http://schemas.microsoft.com/office/drawing/2014/main" id="{F6BCFE5E-EF61-49B8-977A-60DA707D2DC5}"/>
                  </a:ext>
                </a:extLst>
              </p:cNvPr>
              <p:cNvSpPr/>
              <p:nvPr/>
            </p:nvSpPr>
            <p:spPr>
              <a:xfrm>
                <a:off x="16092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71" name="Freeform: Shape 470">
                <a:extLst>
                  <a:ext uri="{FF2B5EF4-FFF2-40B4-BE49-F238E27FC236}">
                    <a16:creationId xmlns:a16="http://schemas.microsoft.com/office/drawing/2014/main" id="{8079012B-FFCB-481E-8E91-662A45393623}"/>
                  </a:ext>
                </a:extLst>
              </p:cNvPr>
              <p:cNvSpPr/>
              <p:nvPr/>
            </p:nvSpPr>
            <p:spPr>
              <a:xfrm>
                <a:off x="18378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72" name="Freeform: Shape 471">
                <a:extLst>
                  <a:ext uri="{FF2B5EF4-FFF2-40B4-BE49-F238E27FC236}">
                    <a16:creationId xmlns:a16="http://schemas.microsoft.com/office/drawing/2014/main" id="{CB047D33-2749-4A83-BF89-4ABB0DD1CA1E}"/>
                  </a:ext>
                </a:extLst>
              </p:cNvPr>
              <p:cNvSpPr/>
              <p:nvPr/>
            </p:nvSpPr>
            <p:spPr>
              <a:xfrm>
                <a:off x="20664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73" name="Freeform: Shape 472">
                <a:extLst>
                  <a:ext uri="{FF2B5EF4-FFF2-40B4-BE49-F238E27FC236}">
                    <a16:creationId xmlns:a16="http://schemas.microsoft.com/office/drawing/2014/main" id="{CA862160-216D-4240-ADA9-516DADCAB5A5}"/>
                  </a:ext>
                </a:extLst>
              </p:cNvPr>
              <p:cNvSpPr/>
              <p:nvPr/>
            </p:nvSpPr>
            <p:spPr>
              <a:xfrm>
                <a:off x="22950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74" name="Freeform: Shape 473">
                <a:extLst>
                  <a:ext uri="{FF2B5EF4-FFF2-40B4-BE49-F238E27FC236}">
                    <a16:creationId xmlns:a16="http://schemas.microsoft.com/office/drawing/2014/main" id="{C3FA51B7-EAAE-4494-9A5E-6712E5B76B56}"/>
                  </a:ext>
                </a:extLst>
              </p:cNvPr>
              <p:cNvSpPr/>
              <p:nvPr/>
            </p:nvSpPr>
            <p:spPr>
              <a:xfrm>
                <a:off x="25236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75" name="Freeform: Shape 474">
                <a:extLst>
                  <a:ext uri="{FF2B5EF4-FFF2-40B4-BE49-F238E27FC236}">
                    <a16:creationId xmlns:a16="http://schemas.microsoft.com/office/drawing/2014/main" id="{D1ED72BA-589D-4EB2-9217-E9E6EF519234}"/>
                  </a:ext>
                </a:extLst>
              </p:cNvPr>
              <p:cNvSpPr/>
              <p:nvPr/>
            </p:nvSpPr>
            <p:spPr>
              <a:xfrm>
                <a:off x="27522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476" name="Freeform: Shape 475">
                <a:extLst>
                  <a:ext uri="{FF2B5EF4-FFF2-40B4-BE49-F238E27FC236}">
                    <a16:creationId xmlns:a16="http://schemas.microsoft.com/office/drawing/2014/main" id="{D1DABF38-1BF9-4931-92A1-6AB2D722C7A0}"/>
                  </a:ext>
                </a:extLst>
              </p:cNvPr>
              <p:cNvSpPr/>
              <p:nvPr/>
            </p:nvSpPr>
            <p:spPr>
              <a:xfrm>
                <a:off x="29808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77" name="Freeform: Shape 476">
                <a:extLst>
                  <a:ext uri="{FF2B5EF4-FFF2-40B4-BE49-F238E27FC236}">
                    <a16:creationId xmlns:a16="http://schemas.microsoft.com/office/drawing/2014/main" id="{116BA87E-0A2B-4FEF-B1DE-4F6395F2D3F2}"/>
                  </a:ext>
                </a:extLst>
              </p:cNvPr>
              <p:cNvSpPr/>
              <p:nvPr/>
            </p:nvSpPr>
            <p:spPr>
              <a:xfrm>
                <a:off x="32094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78" name="Freeform: Shape 477">
                <a:extLst>
                  <a:ext uri="{FF2B5EF4-FFF2-40B4-BE49-F238E27FC236}">
                    <a16:creationId xmlns:a16="http://schemas.microsoft.com/office/drawing/2014/main" id="{5EF422CA-9242-4E10-8549-260794796847}"/>
                  </a:ext>
                </a:extLst>
              </p:cNvPr>
              <p:cNvSpPr/>
              <p:nvPr/>
            </p:nvSpPr>
            <p:spPr>
              <a:xfrm>
                <a:off x="34380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479" name="Freeform: Shape 478">
                <a:extLst>
                  <a:ext uri="{FF2B5EF4-FFF2-40B4-BE49-F238E27FC236}">
                    <a16:creationId xmlns:a16="http://schemas.microsoft.com/office/drawing/2014/main" id="{FD6B95CF-EC12-487D-BA23-77DA9CD482C6}"/>
                  </a:ext>
                </a:extLst>
              </p:cNvPr>
              <p:cNvSpPr/>
              <p:nvPr/>
            </p:nvSpPr>
            <p:spPr>
              <a:xfrm>
                <a:off x="36666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80" name="Freeform: Shape 479">
                <a:extLst>
                  <a:ext uri="{FF2B5EF4-FFF2-40B4-BE49-F238E27FC236}">
                    <a16:creationId xmlns:a16="http://schemas.microsoft.com/office/drawing/2014/main" id="{6FD4A001-3A3B-4DC7-8436-690EBC2C320E}"/>
                  </a:ext>
                </a:extLst>
              </p:cNvPr>
              <p:cNvSpPr/>
              <p:nvPr/>
            </p:nvSpPr>
            <p:spPr>
              <a:xfrm>
                <a:off x="3895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81" name="Freeform: Shape 480">
                <a:extLst>
                  <a:ext uri="{FF2B5EF4-FFF2-40B4-BE49-F238E27FC236}">
                    <a16:creationId xmlns:a16="http://schemas.microsoft.com/office/drawing/2014/main" id="{9DB60C4B-88D9-4975-9627-D03992B5B682}"/>
                  </a:ext>
                </a:extLst>
              </p:cNvPr>
              <p:cNvSpPr/>
              <p:nvPr/>
            </p:nvSpPr>
            <p:spPr>
              <a:xfrm>
                <a:off x="41148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482" name="Freeform: Shape 481">
                <a:extLst>
                  <a:ext uri="{FF2B5EF4-FFF2-40B4-BE49-F238E27FC236}">
                    <a16:creationId xmlns:a16="http://schemas.microsoft.com/office/drawing/2014/main" id="{2D467EF1-9244-409A-B93A-8A06F9B4C47F}"/>
                  </a:ext>
                </a:extLst>
              </p:cNvPr>
              <p:cNvSpPr/>
              <p:nvPr/>
            </p:nvSpPr>
            <p:spPr>
              <a:xfrm>
                <a:off x="43433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83" name="Freeform: Shape 482">
                <a:extLst>
                  <a:ext uri="{FF2B5EF4-FFF2-40B4-BE49-F238E27FC236}">
                    <a16:creationId xmlns:a16="http://schemas.microsoft.com/office/drawing/2014/main" id="{0B240BF4-1E41-455E-8CBF-131545E73481}"/>
                  </a:ext>
                </a:extLst>
              </p:cNvPr>
              <p:cNvSpPr/>
              <p:nvPr/>
            </p:nvSpPr>
            <p:spPr>
              <a:xfrm>
                <a:off x="45720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484" name="Freeform: Shape 483">
                <a:extLst>
                  <a:ext uri="{FF2B5EF4-FFF2-40B4-BE49-F238E27FC236}">
                    <a16:creationId xmlns:a16="http://schemas.microsoft.com/office/drawing/2014/main" id="{B03FC388-AFEA-4ABF-AE29-CACA1E82E4E2}"/>
                  </a:ext>
                </a:extLst>
              </p:cNvPr>
              <p:cNvSpPr/>
              <p:nvPr/>
            </p:nvSpPr>
            <p:spPr>
              <a:xfrm>
                <a:off x="48006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85" name="Freeform: Shape 484">
                <a:extLst>
                  <a:ext uri="{FF2B5EF4-FFF2-40B4-BE49-F238E27FC236}">
                    <a16:creationId xmlns:a16="http://schemas.microsoft.com/office/drawing/2014/main" id="{086DDAFE-8450-4FB7-8736-D80D8B913E88}"/>
                  </a:ext>
                </a:extLst>
              </p:cNvPr>
              <p:cNvSpPr/>
              <p:nvPr/>
            </p:nvSpPr>
            <p:spPr>
              <a:xfrm>
                <a:off x="50291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486" name="Freeform: Shape 485">
                <a:extLst>
                  <a:ext uri="{FF2B5EF4-FFF2-40B4-BE49-F238E27FC236}">
                    <a16:creationId xmlns:a16="http://schemas.microsoft.com/office/drawing/2014/main" id="{708A2370-3692-42D2-B80F-8FCE247D50A2}"/>
                  </a:ext>
                </a:extLst>
              </p:cNvPr>
              <p:cNvSpPr/>
              <p:nvPr/>
            </p:nvSpPr>
            <p:spPr>
              <a:xfrm>
                <a:off x="52578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87" name="Freeform: Shape 486">
                <a:extLst>
                  <a:ext uri="{FF2B5EF4-FFF2-40B4-BE49-F238E27FC236}">
                    <a16:creationId xmlns:a16="http://schemas.microsoft.com/office/drawing/2014/main" id="{0F15023F-4571-44CC-AAE9-0EFC46DE5566}"/>
                  </a:ext>
                </a:extLst>
              </p:cNvPr>
              <p:cNvSpPr/>
              <p:nvPr/>
            </p:nvSpPr>
            <p:spPr>
              <a:xfrm>
                <a:off x="54864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88" name="Freeform: Shape 487">
                <a:extLst>
                  <a:ext uri="{FF2B5EF4-FFF2-40B4-BE49-F238E27FC236}">
                    <a16:creationId xmlns:a16="http://schemas.microsoft.com/office/drawing/2014/main" id="{98A5709E-1864-4869-8B59-5DAC04AF5C5B}"/>
                  </a:ext>
                </a:extLst>
              </p:cNvPr>
              <p:cNvSpPr/>
              <p:nvPr/>
            </p:nvSpPr>
            <p:spPr>
              <a:xfrm>
                <a:off x="57149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89" name="Freeform: Shape 488">
                <a:extLst>
                  <a:ext uri="{FF2B5EF4-FFF2-40B4-BE49-F238E27FC236}">
                    <a16:creationId xmlns:a16="http://schemas.microsoft.com/office/drawing/2014/main" id="{AB89AAE2-6CFD-4DDA-B45A-5144483A4A98}"/>
                  </a:ext>
                </a:extLst>
              </p:cNvPr>
              <p:cNvSpPr/>
              <p:nvPr/>
            </p:nvSpPr>
            <p:spPr>
              <a:xfrm>
                <a:off x="59436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490" name="Freeform: Shape 489">
                <a:extLst>
                  <a:ext uri="{FF2B5EF4-FFF2-40B4-BE49-F238E27FC236}">
                    <a16:creationId xmlns:a16="http://schemas.microsoft.com/office/drawing/2014/main" id="{6B73D7B9-97AF-4819-AFFF-942A4C6E8D56}"/>
                  </a:ext>
                </a:extLst>
              </p:cNvPr>
              <p:cNvSpPr/>
              <p:nvPr/>
            </p:nvSpPr>
            <p:spPr>
              <a:xfrm>
                <a:off x="61722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491" name="Freeform: Shape 490">
                <a:extLst>
                  <a:ext uri="{FF2B5EF4-FFF2-40B4-BE49-F238E27FC236}">
                    <a16:creationId xmlns:a16="http://schemas.microsoft.com/office/drawing/2014/main" id="{34E140F2-724B-42F7-BED2-F810D32AF988}"/>
                  </a:ext>
                </a:extLst>
              </p:cNvPr>
              <p:cNvSpPr/>
              <p:nvPr/>
            </p:nvSpPr>
            <p:spPr>
              <a:xfrm>
                <a:off x="64007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92" name="Freeform: Shape 491">
                <a:extLst>
                  <a:ext uri="{FF2B5EF4-FFF2-40B4-BE49-F238E27FC236}">
                    <a16:creationId xmlns:a16="http://schemas.microsoft.com/office/drawing/2014/main" id="{F11A21DC-4DA3-49EC-A565-45E9748C0825}"/>
                  </a:ext>
                </a:extLst>
              </p:cNvPr>
              <p:cNvSpPr/>
              <p:nvPr/>
            </p:nvSpPr>
            <p:spPr>
              <a:xfrm>
                <a:off x="66294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93" name="Freeform: Shape 492">
                <a:extLst>
                  <a:ext uri="{FF2B5EF4-FFF2-40B4-BE49-F238E27FC236}">
                    <a16:creationId xmlns:a16="http://schemas.microsoft.com/office/drawing/2014/main" id="{5628C095-0676-47D1-81BB-41B54A4C8079}"/>
                  </a:ext>
                </a:extLst>
              </p:cNvPr>
              <p:cNvSpPr/>
              <p:nvPr/>
            </p:nvSpPr>
            <p:spPr>
              <a:xfrm>
                <a:off x="18106"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94" name="Freeform: Shape 493">
                <a:extLst>
                  <a:ext uri="{FF2B5EF4-FFF2-40B4-BE49-F238E27FC236}">
                    <a16:creationId xmlns:a16="http://schemas.microsoft.com/office/drawing/2014/main" id="{7D4E8F34-5442-48DC-9124-F1D8E6690B8F}"/>
                  </a:ext>
                </a:extLst>
              </p:cNvPr>
              <p:cNvSpPr/>
              <p:nvPr/>
            </p:nvSpPr>
            <p:spPr>
              <a:xfrm>
                <a:off x="24670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95" name="Freeform: Shape 494">
                <a:extLst>
                  <a:ext uri="{FF2B5EF4-FFF2-40B4-BE49-F238E27FC236}">
                    <a16:creationId xmlns:a16="http://schemas.microsoft.com/office/drawing/2014/main" id="{BE514E36-2579-4448-A154-C4735B4A7A6C}"/>
                  </a:ext>
                </a:extLst>
              </p:cNvPr>
              <p:cNvSpPr/>
              <p:nvPr/>
            </p:nvSpPr>
            <p:spPr>
              <a:xfrm>
                <a:off x="466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96" name="Freeform: Shape 495">
                <a:extLst>
                  <a:ext uri="{FF2B5EF4-FFF2-40B4-BE49-F238E27FC236}">
                    <a16:creationId xmlns:a16="http://schemas.microsoft.com/office/drawing/2014/main" id="{E1E089B2-D8A0-4511-9EB4-3CEE9F1F2C80}"/>
                  </a:ext>
                </a:extLst>
              </p:cNvPr>
              <p:cNvSpPr/>
              <p:nvPr/>
            </p:nvSpPr>
            <p:spPr>
              <a:xfrm>
                <a:off x="6948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97" name="Freeform: Shape 496">
                <a:extLst>
                  <a:ext uri="{FF2B5EF4-FFF2-40B4-BE49-F238E27FC236}">
                    <a16:creationId xmlns:a16="http://schemas.microsoft.com/office/drawing/2014/main" id="{1ACA2408-C023-4FD3-A2EC-0C1DDAA4BA86}"/>
                  </a:ext>
                </a:extLst>
              </p:cNvPr>
              <p:cNvSpPr/>
              <p:nvPr/>
            </p:nvSpPr>
            <p:spPr>
              <a:xfrm>
                <a:off x="9234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98" name="Freeform: Shape 497">
                <a:extLst>
                  <a:ext uri="{FF2B5EF4-FFF2-40B4-BE49-F238E27FC236}">
                    <a16:creationId xmlns:a16="http://schemas.microsoft.com/office/drawing/2014/main" id="{CD50A29F-6590-469B-BD04-1B53B4A19ABB}"/>
                  </a:ext>
                </a:extLst>
              </p:cNvPr>
              <p:cNvSpPr/>
              <p:nvPr/>
            </p:nvSpPr>
            <p:spPr>
              <a:xfrm>
                <a:off x="11520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99" name="Freeform: Shape 498">
                <a:extLst>
                  <a:ext uri="{FF2B5EF4-FFF2-40B4-BE49-F238E27FC236}">
                    <a16:creationId xmlns:a16="http://schemas.microsoft.com/office/drawing/2014/main" id="{597FF7A3-7B9D-4623-9931-3EA2FE1EA6CF}"/>
                  </a:ext>
                </a:extLst>
              </p:cNvPr>
              <p:cNvSpPr/>
              <p:nvPr/>
            </p:nvSpPr>
            <p:spPr>
              <a:xfrm>
                <a:off x="13806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500" name="Freeform: Shape 499">
                <a:extLst>
                  <a:ext uri="{FF2B5EF4-FFF2-40B4-BE49-F238E27FC236}">
                    <a16:creationId xmlns:a16="http://schemas.microsoft.com/office/drawing/2014/main" id="{3C6E2DFE-F92A-464B-AC0C-1651421B7869}"/>
                  </a:ext>
                </a:extLst>
              </p:cNvPr>
              <p:cNvSpPr/>
              <p:nvPr/>
            </p:nvSpPr>
            <p:spPr>
              <a:xfrm>
                <a:off x="16092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01" name="Freeform: Shape 500">
                <a:extLst>
                  <a:ext uri="{FF2B5EF4-FFF2-40B4-BE49-F238E27FC236}">
                    <a16:creationId xmlns:a16="http://schemas.microsoft.com/office/drawing/2014/main" id="{9A2EA44A-4740-45F4-8439-B4A5F1CC94C2}"/>
                  </a:ext>
                </a:extLst>
              </p:cNvPr>
              <p:cNvSpPr/>
              <p:nvPr/>
            </p:nvSpPr>
            <p:spPr>
              <a:xfrm>
                <a:off x="18378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02" name="Freeform: Shape 501">
                <a:extLst>
                  <a:ext uri="{FF2B5EF4-FFF2-40B4-BE49-F238E27FC236}">
                    <a16:creationId xmlns:a16="http://schemas.microsoft.com/office/drawing/2014/main" id="{6E8A9355-B0B4-4449-A069-2E4F05C5950A}"/>
                  </a:ext>
                </a:extLst>
              </p:cNvPr>
              <p:cNvSpPr/>
              <p:nvPr/>
            </p:nvSpPr>
            <p:spPr>
              <a:xfrm>
                <a:off x="20664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503" name="Freeform: Shape 502">
                <a:extLst>
                  <a:ext uri="{FF2B5EF4-FFF2-40B4-BE49-F238E27FC236}">
                    <a16:creationId xmlns:a16="http://schemas.microsoft.com/office/drawing/2014/main" id="{2B3A28D4-21B9-4737-9999-A6120579F958}"/>
                  </a:ext>
                </a:extLst>
              </p:cNvPr>
              <p:cNvSpPr/>
              <p:nvPr/>
            </p:nvSpPr>
            <p:spPr>
              <a:xfrm>
                <a:off x="22950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504" name="Freeform: Shape 503">
                <a:extLst>
                  <a:ext uri="{FF2B5EF4-FFF2-40B4-BE49-F238E27FC236}">
                    <a16:creationId xmlns:a16="http://schemas.microsoft.com/office/drawing/2014/main" id="{5AAE993E-4BA8-46F8-B6BB-1DABAFFBC0EB}"/>
                  </a:ext>
                </a:extLst>
              </p:cNvPr>
              <p:cNvSpPr/>
              <p:nvPr/>
            </p:nvSpPr>
            <p:spPr>
              <a:xfrm>
                <a:off x="25236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05" name="Freeform: Shape 504">
                <a:extLst>
                  <a:ext uri="{FF2B5EF4-FFF2-40B4-BE49-F238E27FC236}">
                    <a16:creationId xmlns:a16="http://schemas.microsoft.com/office/drawing/2014/main" id="{36D22DE1-F663-497A-B36D-1F18A3020F8A}"/>
                  </a:ext>
                </a:extLst>
              </p:cNvPr>
              <p:cNvSpPr/>
              <p:nvPr/>
            </p:nvSpPr>
            <p:spPr>
              <a:xfrm>
                <a:off x="27522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06" name="Freeform: Shape 505">
                <a:extLst>
                  <a:ext uri="{FF2B5EF4-FFF2-40B4-BE49-F238E27FC236}">
                    <a16:creationId xmlns:a16="http://schemas.microsoft.com/office/drawing/2014/main" id="{FCCB8CD2-9040-4B57-8E0D-4322E539B271}"/>
                  </a:ext>
                </a:extLst>
              </p:cNvPr>
              <p:cNvSpPr/>
              <p:nvPr/>
            </p:nvSpPr>
            <p:spPr>
              <a:xfrm>
                <a:off x="29808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07" name="Freeform: Shape 506">
                <a:extLst>
                  <a:ext uri="{FF2B5EF4-FFF2-40B4-BE49-F238E27FC236}">
                    <a16:creationId xmlns:a16="http://schemas.microsoft.com/office/drawing/2014/main" id="{ECDD4115-B27F-4297-8121-0D9612F949A0}"/>
                  </a:ext>
                </a:extLst>
              </p:cNvPr>
              <p:cNvSpPr/>
              <p:nvPr/>
            </p:nvSpPr>
            <p:spPr>
              <a:xfrm>
                <a:off x="32094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08" name="Freeform: Shape 507">
                <a:extLst>
                  <a:ext uri="{FF2B5EF4-FFF2-40B4-BE49-F238E27FC236}">
                    <a16:creationId xmlns:a16="http://schemas.microsoft.com/office/drawing/2014/main" id="{BFEF703C-4ABE-44ED-8952-DFAADE07BAE8}"/>
                  </a:ext>
                </a:extLst>
              </p:cNvPr>
              <p:cNvSpPr/>
              <p:nvPr/>
            </p:nvSpPr>
            <p:spPr>
              <a:xfrm>
                <a:off x="34380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09" name="Freeform: Shape 508">
                <a:extLst>
                  <a:ext uri="{FF2B5EF4-FFF2-40B4-BE49-F238E27FC236}">
                    <a16:creationId xmlns:a16="http://schemas.microsoft.com/office/drawing/2014/main" id="{3DC9B798-7ABB-4048-8E7B-D04BB9E75CA3}"/>
                  </a:ext>
                </a:extLst>
              </p:cNvPr>
              <p:cNvSpPr/>
              <p:nvPr/>
            </p:nvSpPr>
            <p:spPr>
              <a:xfrm>
                <a:off x="36666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10" name="Freeform: Shape 509">
                <a:extLst>
                  <a:ext uri="{FF2B5EF4-FFF2-40B4-BE49-F238E27FC236}">
                    <a16:creationId xmlns:a16="http://schemas.microsoft.com/office/drawing/2014/main" id="{753C3D78-0453-4BC5-B1C0-8112E94D64E2}"/>
                  </a:ext>
                </a:extLst>
              </p:cNvPr>
              <p:cNvSpPr/>
              <p:nvPr/>
            </p:nvSpPr>
            <p:spPr>
              <a:xfrm>
                <a:off x="3895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11" name="Freeform: Shape 510">
                <a:extLst>
                  <a:ext uri="{FF2B5EF4-FFF2-40B4-BE49-F238E27FC236}">
                    <a16:creationId xmlns:a16="http://schemas.microsoft.com/office/drawing/2014/main" id="{5F0C42CE-E264-429D-A484-2829D30586D4}"/>
                  </a:ext>
                </a:extLst>
              </p:cNvPr>
              <p:cNvSpPr/>
              <p:nvPr/>
            </p:nvSpPr>
            <p:spPr>
              <a:xfrm>
                <a:off x="41148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12" name="Freeform: Shape 511">
                <a:extLst>
                  <a:ext uri="{FF2B5EF4-FFF2-40B4-BE49-F238E27FC236}">
                    <a16:creationId xmlns:a16="http://schemas.microsoft.com/office/drawing/2014/main" id="{FFF770EF-A01C-4C35-80AD-031D571D2DA5}"/>
                  </a:ext>
                </a:extLst>
              </p:cNvPr>
              <p:cNvSpPr/>
              <p:nvPr/>
            </p:nvSpPr>
            <p:spPr>
              <a:xfrm>
                <a:off x="43433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13" name="Freeform: Shape 512">
                <a:extLst>
                  <a:ext uri="{FF2B5EF4-FFF2-40B4-BE49-F238E27FC236}">
                    <a16:creationId xmlns:a16="http://schemas.microsoft.com/office/drawing/2014/main" id="{9D0D09D0-4CE7-477A-8BE0-84A1700BAB1F}"/>
                  </a:ext>
                </a:extLst>
              </p:cNvPr>
              <p:cNvSpPr/>
              <p:nvPr/>
            </p:nvSpPr>
            <p:spPr>
              <a:xfrm>
                <a:off x="45720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14" name="Freeform: Shape 513">
                <a:extLst>
                  <a:ext uri="{FF2B5EF4-FFF2-40B4-BE49-F238E27FC236}">
                    <a16:creationId xmlns:a16="http://schemas.microsoft.com/office/drawing/2014/main" id="{5F23F975-EF00-4A8F-9C93-A04328275B64}"/>
                  </a:ext>
                </a:extLst>
              </p:cNvPr>
              <p:cNvSpPr/>
              <p:nvPr/>
            </p:nvSpPr>
            <p:spPr>
              <a:xfrm>
                <a:off x="48006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15" name="Freeform: Shape 514">
                <a:extLst>
                  <a:ext uri="{FF2B5EF4-FFF2-40B4-BE49-F238E27FC236}">
                    <a16:creationId xmlns:a16="http://schemas.microsoft.com/office/drawing/2014/main" id="{F874E680-8615-4C0B-A200-03F19219D0D7}"/>
                  </a:ext>
                </a:extLst>
              </p:cNvPr>
              <p:cNvSpPr/>
              <p:nvPr/>
            </p:nvSpPr>
            <p:spPr>
              <a:xfrm>
                <a:off x="50291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16" name="Freeform: Shape 515">
                <a:extLst>
                  <a:ext uri="{FF2B5EF4-FFF2-40B4-BE49-F238E27FC236}">
                    <a16:creationId xmlns:a16="http://schemas.microsoft.com/office/drawing/2014/main" id="{337C959E-F222-44BC-BCB0-EA93437B93F4}"/>
                  </a:ext>
                </a:extLst>
              </p:cNvPr>
              <p:cNvSpPr/>
              <p:nvPr/>
            </p:nvSpPr>
            <p:spPr>
              <a:xfrm>
                <a:off x="52578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17" name="Freeform: Shape 516">
                <a:extLst>
                  <a:ext uri="{FF2B5EF4-FFF2-40B4-BE49-F238E27FC236}">
                    <a16:creationId xmlns:a16="http://schemas.microsoft.com/office/drawing/2014/main" id="{CB79602F-7C8B-4E0B-92EB-E1DF7038F10D}"/>
                  </a:ext>
                </a:extLst>
              </p:cNvPr>
              <p:cNvSpPr/>
              <p:nvPr/>
            </p:nvSpPr>
            <p:spPr>
              <a:xfrm>
                <a:off x="54864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18" name="Freeform: Shape 517">
                <a:extLst>
                  <a:ext uri="{FF2B5EF4-FFF2-40B4-BE49-F238E27FC236}">
                    <a16:creationId xmlns:a16="http://schemas.microsoft.com/office/drawing/2014/main" id="{65DC4494-12D5-421E-A1B0-3CAAB2689BB7}"/>
                  </a:ext>
                </a:extLst>
              </p:cNvPr>
              <p:cNvSpPr/>
              <p:nvPr/>
            </p:nvSpPr>
            <p:spPr>
              <a:xfrm>
                <a:off x="57149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19" name="Freeform: Shape 518">
                <a:extLst>
                  <a:ext uri="{FF2B5EF4-FFF2-40B4-BE49-F238E27FC236}">
                    <a16:creationId xmlns:a16="http://schemas.microsoft.com/office/drawing/2014/main" id="{09EE6551-4DDE-40DF-B8A6-243475824FC5}"/>
                  </a:ext>
                </a:extLst>
              </p:cNvPr>
              <p:cNvSpPr/>
              <p:nvPr/>
            </p:nvSpPr>
            <p:spPr>
              <a:xfrm>
                <a:off x="59436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520" name="Freeform: Shape 519">
                <a:extLst>
                  <a:ext uri="{FF2B5EF4-FFF2-40B4-BE49-F238E27FC236}">
                    <a16:creationId xmlns:a16="http://schemas.microsoft.com/office/drawing/2014/main" id="{F8B737B9-B52A-4BCD-9AAE-1FB00DAC8A80}"/>
                  </a:ext>
                </a:extLst>
              </p:cNvPr>
              <p:cNvSpPr/>
              <p:nvPr/>
            </p:nvSpPr>
            <p:spPr>
              <a:xfrm>
                <a:off x="61722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21" name="Freeform: Shape 520">
                <a:extLst>
                  <a:ext uri="{FF2B5EF4-FFF2-40B4-BE49-F238E27FC236}">
                    <a16:creationId xmlns:a16="http://schemas.microsoft.com/office/drawing/2014/main" id="{9358B42B-ABEC-4EBA-8B97-0675F3D95442}"/>
                  </a:ext>
                </a:extLst>
              </p:cNvPr>
              <p:cNvSpPr/>
              <p:nvPr/>
            </p:nvSpPr>
            <p:spPr>
              <a:xfrm>
                <a:off x="64007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22" name="Freeform: Shape 521">
                <a:extLst>
                  <a:ext uri="{FF2B5EF4-FFF2-40B4-BE49-F238E27FC236}">
                    <a16:creationId xmlns:a16="http://schemas.microsoft.com/office/drawing/2014/main" id="{7A92120C-20C6-44C2-AFA8-002261E45F1F}"/>
                  </a:ext>
                </a:extLst>
              </p:cNvPr>
              <p:cNvSpPr/>
              <p:nvPr/>
            </p:nvSpPr>
            <p:spPr>
              <a:xfrm>
                <a:off x="66294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nvGrpSpPr>
              <p:cNvPr id="523" name="Group 522">
                <a:extLst>
                  <a:ext uri="{FF2B5EF4-FFF2-40B4-BE49-F238E27FC236}">
                    <a16:creationId xmlns:a16="http://schemas.microsoft.com/office/drawing/2014/main" id="{500A1B70-A3BC-42C5-B434-653E5066A370}"/>
                  </a:ext>
                </a:extLst>
              </p:cNvPr>
              <p:cNvGrpSpPr/>
              <p:nvPr/>
            </p:nvGrpSpPr>
            <p:grpSpPr>
              <a:xfrm>
                <a:off x="6852724" y="1118588"/>
                <a:ext cx="6857999" cy="685799"/>
                <a:chOff x="152399" y="2743201"/>
                <a:chExt cx="6857999" cy="685799"/>
              </a:xfrm>
            </p:grpSpPr>
            <p:sp>
              <p:nvSpPr>
                <p:cNvPr id="524" name="Freeform: Shape 523">
                  <a:extLst>
                    <a:ext uri="{FF2B5EF4-FFF2-40B4-BE49-F238E27FC236}">
                      <a16:creationId xmlns:a16="http://schemas.microsoft.com/office/drawing/2014/main" id="{F43268EE-A64D-49D7-B507-9E3F4F1E4782}"/>
                    </a:ext>
                  </a:extLst>
                </p:cNvPr>
                <p:cNvSpPr/>
                <p:nvPr/>
              </p:nvSpPr>
              <p:spPr>
                <a:xfrm>
                  <a:off x="152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25" name="Freeform: Shape 524">
                  <a:extLst>
                    <a:ext uri="{FF2B5EF4-FFF2-40B4-BE49-F238E27FC236}">
                      <a16:creationId xmlns:a16="http://schemas.microsoft.com/office/drawing/2014/main" id="{0F9F2509-09FB-4EF1-8856-43A13781E3F9}"/>
                    </a:ext>
                  </a:extLst>
                </p:cNvPr>
                <p:cNvSpPr/>
                <p:nvPr/>
              </p:nvSpPr>
              <p:spPr>
                <a:xfrm>
                  <a:off x="3809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526" name="Freeform: Shape 525">
                  <a:extLst>
                    <a:ext uri="{FF2B5EF4-FFF2-40B4-BE49-F238E27FC236}">
                      <a16:creationId xmlns:a16="http://schemas.microsoft.com/office/drawing/2014/main" id="{8FB34A36-26C0-406E-A07D-694D1CB741B2}"/>
                    </a:ext>
                  </a:extLst>
                </p:cNvPr>
                <p:cNvSpPr/>
                <p:nvPr/>
              </p:nvSpPr>
              <p:spPr>
                <a:xfrm>
                  <a:off x="609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27" name="Freeform: Shape 526">
                  <a:extLst>
                    <a:ext uri="{FF2B5EF4-FFF2-40B4-BE49-F238E27FC236}">
                      <a16:creationId xmlns:a16="http://schemas.microsoft.com/office/drawing/2014/main" id="{764B08E2-CA49-412B-A680-B4ADE42CB967}"/>
                    </a:ext>
                  </a:extLst>
                </p:cNvPr>
                <p:cNvSpPr/>
                <p:nvPr/>
              </p:nvSpPr>
              <p:spPr>
                <a:xfrm>
                  <a:off x="838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28" name="Freeform: Shape 527">
                  <a:extLst>
                    <a:ext uri="{FF2B5EF4-FFF2-40B4-BE49-F238E27FC236}">
                      <a16:creationId xmlns:a16="http://schemas.microsoft.com/office/drawing/2014/main" id="{9A28A942-568C-42B3-B77B-C0B2F28B73CF}"/>
                    </a:ext>
                  </a:extLst>
                </p:cNvPr>
                <p:cNvSpPr/>
                <p:nvPr/>
              </p:nvSpPr>
              <p:spPr>
                <a:xfrm>
                  <a:off x="10667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29" name="Freeform: Shape 528">
                  <a:extLst>
                    <a:ext uri="{FF2B5EF4-FFF2-40B4-BE49-F238E27FC236}">
                      <a16:creationId xmlns:a16="http://schemas.microsoft.com/office/drawing/2014/main" id="{6F732B44-8E38-4012-856B-6090103DF95F}"/>
                    </a:ext>
                  </a:extLst>
                </p:cNvPr>
                <p:cNvSpPr/>
                <p:nvPr/>
              </p:nvSpPr>
              <p:spPr>
                <a:xfrm>
                  <a:off x="1295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30" name="Freeform: Shape 529">
                  <a:extLst>
                    <a:ext uri="{FF2B5EF4-FFF2-40B4-BE49-F238E27FC236}">
                      <a16:creationId xmlns:a16="http://schemas.microsoft.com/office/drawing/2014/main" id="{D09159AF-AE75-45AA-A34D-C9AD93EE8175}"/>
                    </a:ext>
                  </a:extLst>
                </p:cNvPr>
                <p:cNvSpPr/>
                <p:nvPr/>
              </p:nvSpPr>
              <p:spPr>
                <a:xfrm>
                  <a:off x="1523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31" name="Freeform: Shape 530">
                  <a:extLst>
                    <a:ext uri="{FF2B5EF4-FFF2-40B4-BE49-F238E27FC236}">
                      <a16:creationId xmlns:a16="http://schemas.microsoft.com/office/drawing/2014/main" id="{829EAB2E-6979-4728-B889-90CC705D9ED9}"/>
                    </a:ext>
                  </a:extLst>
                </p:cNvPr>
                <p:cNvSpPr/>
                <p:nvPr/>
              </p:nvSpPr>
              <p:spPr>
                <a:xfrm>
                  <a:off x="17525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32" name="Freeform: Shape 531">
                  <a:extLst>
                    <a:ext uri="{FF2B5EF4-FFF2-40B4-BE49-F238E27FC236}">
                      <a16:creationId xmlns:a16="http://schemas.microsoft.com/office/drawing/2014/main" id="{AA7337B2-2BEC-453D-9AD3-95E5A82C5B83}"/>
                    </a:ext>
                  </a:extLst>
                </p:cNvPr>
                <p:cNvSpPr/>
                <p:nvPr/>
              </p:nvSpPr>
              <p:spPr>
                <a:xfrm>
                  <a:off x="1981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33" name="Freeform: Shape 532">
                  <a:extLst>
                    <a:ext uri="{FF2B5EF4-FFF2-40B4-BE49-F238E27FC236}">
                      <a16:creationId xmlns:a16="http://schemas.microsoft.com/office/drawing/2014/main" id="{D07B315C-FE9A-407E-B6FD-E4AC098DFABA}"/>
                    </a:ext>
                  </a:extLst>
                </p:cNvPr>
                <p:cNvSpPr/>
                <p:nvPr/>
              </p:nvSpPr>
              <p:spPr>
                <a:xfrm>
                  <a:off x="2209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34" name="Freeform: Shape 533">
                  <a:extLst>
                    <a:ext uri="{FF2B5EF4-FFF2-40B4-BE49-F238E27FC236}">
                      <a16:creationId xmlns:a16="http://schemas.microsoft.com/office/drawing/2014/main" id="{209952CF-4FB7-48F9-8F2A-0DEE5D2C3A36}"/>
                    </a:ext>
                  </a:extLst>
                </p:cNvPr>
                <p:cNvSpPr/>
                <p:nvPr/>
              </p:nvSpPr>
              <p:spPr>
                <a:xfrm>
                  <a:off x="2438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35" name="Freeform: Shape 534">
                  <a:extLst>
                    <a:ext uri="{FF2B5EF4-FFF2-40B4-BE49-F238E27FC236}">
                      <a16:creationId xmlns:a16="http://schemas.microsoft.com/office/drawing/2014/main" id="{EBA887BC-AD0A-4D6D-80BB-DE6067B3383C}"/>
                    </a:ext>
                  </a:extLst>
                </p:cNvPr>
                <p:cNvSpPr/>
                <p:nvPr/>
              </p:nvSpPr>
              <p:spPr>
                <a:xfrm>
                  <a:off x="2667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36" name="Freeform: Shape 535">
                  <a:extLst>
                    <a:ext uri="{FF2B5EF4-FFF2-40B4-BE49-F238E27FC236}">
                      <a16:creationId xmlns:a16="http://schemas.microsoft.com/office/drawing/2014/main" id="{92B888DE-567F-4383-BAC4-E3B15688FD46}"/>
                    </a:ext>
                  </a:extLst>
                </p:cNvPr>
                <p:cNvSpPr/>
                <p:nvPr/>
              </p:nvSpPr>
              <p:spPr>
                <a:xfrm>
                  <a:off x="2895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37" name="Freeform: Shape 536">
                  <a:extLst>
                    <a:ext uri="{FF2B5EF4-FFF2-40B4-BE49-F238E27FC236}">
                      <a16:creationId xmlns:a16="http://schemas.microsoft.com/office/drawing/2014/main" id="{3F000D68-8CBD-4CD5-8DA4-C39FB2D01219}"/>
                    </a:ext>
                  </a:extLst>
                </p:cNvPr>
                <p:cNvSpPr/>
                <p:nvPr/>
              </p:nvSpPr>
              <p:spPr>
                <a:xfrm>
                  <a:off x="3124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38" name="Freeform: Shape 537">
                  <a:extLst>
                    <a:ext uri="{FF2B5EF4-FFF2-40B4-BE49-F238E27FC236}">
                      <a16:creationId xmlns:a16="http://schemas.microsoft.com/office/drawing/2014/main" id="{576B1ED1-64A7-4B42-AA17-282276511BCE}"/>
                    </a:ext>
                  </a:extLst>
                </p:cNvPr>
                <p:cNvSpPr/>
                <p:nvPr/>
              </p:nvSpPr>
              <p:spPr>
                <a:xfrm>
                  <a:off x="3352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39" name="Freeform: Shape 538">
                  <a:extLst>
                    <a:ext uri="{FF2B5EF4-FFF2-40B4-BE49-F238E27FC236}">
                      <a16:creationId xmlns:a16="http://schemas.microsoft.com/office/drawing/2014/main" id="{C8884ED2-613F-4C7C-A545-515AD43FB151}"/>
                    </a:ext>
                  </a:extLst>
                </p:cNvPr>
                <p:cNvSpPr/>
                <p:nvPr/>
              </p:nvSpPr>
              <p:spPr>
                <a:xfrm>
                  <a:off x="3581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40" name="Freeform: Shape 539">
                  <a:extLst>
                    <a:ext uri="{FF2B5EF4-FFF2-40B4-BE49-F238E27FC236}">
                      <a16:creationId xmlns:a16="http://schemas.microsoft.com/office/drawing/2014/main" id="{0AAD79BA-4434-4A51-8B82-ECCC311B8111}"/>
                    </a:ext>
                  </a:extLst>
                </p:cNvPr>
                <p:cNvSpPr/>
                <p:nvPr/>
              </p:nvSpPr>
              <p:spPr>
                <a:xfrm>
                  <a:off x="38099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41" name="Freeform: Shape 540">
                  <a:extLst>
                    <a:ext uri="{FF2B5EF4-FFF2-40B4-BE49-F238E27FC236}">
                      <a16:creationId xmlns:a16="http://schemas.microsoft.com/office/drawing/2014/main" id="{8BE4B2E9-273F-42B6-9E8C-AB6B52A6CF42}"/>
                    </a:ext>
                  </a:extLst>
                </p:cNvPr>
                <p:cNvSpPr/>
                <p:nvPr/>
              </p:nvSpPr>
              <p:spPr>
                <a:xfrm>
                  <a:off x="4038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542" name="Freeform: Shape 541">
                  <a:extLst>
                    <a:ext uri="{FF2B5EF4-FFF2-40B4-BE49-F238E27FC236}">
                      <a16:creationId xmlns:a16="http://schemas.microsoft.com/office/drawing/2014/main" id="{19994C2C-E20B-4F08-ACFC-E278B6FF54C3}"/>
                    </a:ext>
                  </a:extLst>
                </p:cNvPr>
                <p:cNvSpPr/>
                <p:nvPr/>
              </p:nvSpPr>
              <p:spPr>
                <a:xfrm>
                  <a:off x="4267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543" name="Freeform: Shape 542">
                  <a:extLst>
                    <a:ext uri="{FF2B5EF4-FFF2-40B4-BE49-F238E27FC236}">
                      <a16:creationId xmlns:a16="http://schemas.microsoft.com/office/drawing/2014/main" id="{C6C98D96-12C6-4FF3-B8C4-F01B8AED3009}"/>
                    </a:ext>
                  </a:extLst>
                </p:cNvPr>
                <p:cNvSpPr/>
                <p:nvPr/>
              </p:nvSpPr>
              <p:spPr>
                <a:xfrm>
                  <a:off x="44957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44" name="Freeform: Shape 543">
                  <a:extLst>
                    <a:ext uri="{FF2B5EF4-FFF2-40B4-BE49-F238E27FC236}">
                      <a16:creationId xmlns:a16="http://schemas.microsoft.com/office/drawing/2014/main" id="{9F1D4FFD-2388-4A36-B2FE-C808331FE4C6}"/>
                    </a:ext>
                  </a:extLst>
                </p:cNvPr>
                <p:cNvSpPr/>
                <p:nvPr/>
              </p:nvSpPr>
              <p:spPr>
                <a:xfrm>
                  <a:off x="4724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45" name="Freeform: Shape 544">
                  <a:extLst>
                    <a:ext uri="{FF2B5EF4-FFF2-40B4-BE49-F238E27FC236}">
                      <a16:creationId xmlns:a16="http://schemas.microsoft.com/office/drawing/2014/main" id="{C87A7D1B-0F3C-46B6-B58C-C5BA06155D6E}"/>
                    </a:ext>
                  </a:extLst>
                </p:cNvPr>
                <p:cNvSpPr/>
                <p:nvPr/>
              </p:nvSpPr>
              <p:spPr>
                <a:xfrm>
                  <a:off x="4952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46" name="Freeform: Shape 545">
                  <a:extLst>
                    <a:ext uri="{FF2B5EF4-FFF2-40B4-BE49-F238E27FC236}">
                      <a16:creationId xmlns:a16="http://schemas.microsoft.com/office/drawing/2014/main" id="{AA420A79-7F18-4729-9E22-B6F16D82D1A7}"/>
                    </a:ext>
                  </a:extLst>
                </p:cNvPr>
                <p:cNvSpPr/>
                <p:nvPr/>
              </p:nvSpPr>
              <p:spPr>
                <a:xfrm>
                  <a:off x="51815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547" name="Freeform: Shape 546">
                  <a:extLst>
                    <a:ext uri="{FF2B5EF4-FFF2-40B4-BE49-F238E27FC236}">
                      <a16:creationId xmlns:a16="http://schemas.microsoft.com/office/drawing/2014/main" id="{117A4202-2CE6-4FF0-8FE0-88107B1EEC99}"/>
                    </a:ext>
                  </a:extLst>
                </p:cNvPr>
                <p:cNvSpPr/>
                <p:nvPr/>
              </p:nvSpPr>
              <p:spPr>
                <a:xfrm>
                  <a:off x="5410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548" name="Freeform: Shape 547">
                  <a:extLst>
                    <a:ext uri="{FF2B5EF4-FFF2-40B4-BE49-F238E27FC236}">
                      <a16:creationId xmlns:a16="http://schemas.microsoft.com/office/drawing/2014/main" id="{0A3639B0-86F7-4DAF-9A22-AA75C44306F9}"/>
                    </a:ext>
                  </a:extLst>
                </p:cNvPr>
                <p:cNvSpPr/>
                <p:nvPr/>
              </p:nvSpPr>
              <p:spPr>
                <a:xfrm>
                  <a:off x="5638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49" name="Freeform: Shape 548">
                  <a:extLst>
                    <a:ext uri="{FF2B5EF4-FFF2-40B4-BE49-F238E27FC236}">
                      <a16:creationId xmlns:a16="http://schemas.microsoft.com/office/drawing/2014/main" id="{139A7E0F-C132-4813-A8D1-560E6B42EE95}"/>
                    </a:ext>
                  </a:extLst>
                </p:cNvPr>
                <p:cNvSpPr/>
                <p:nvPr/>
              </p:nvSpPr>
              <p:spPr>
                <a:xfrm>
                  <a:off x="5867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50" name="Freeform: Shape 549">
                  <a:extLst>
                    <a:ext uri="{FF2B5EF4-FFF2-40B4-BE49-F238E27FC236}">
                      <a16:creationId xmlns:a16="http://schemas.microsoft.com/office/drawing/2014/main" id="{A108BA29-04FF-42C8-8DA9-7BBD9FB4C6C8}"/>
                    </a:ext>
                  </a:extLst>
                </p:cNvPr>
                <p:cNvSpPr/>
                <p:nvPr/>
              </p:nvSpPr>
              <p:spPr>
                <a:xfrm>
                  <a:off x="6096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51" name="Freeform: Shape 550">
                  <a:extLst>
                    <a:ext uri="{FF2B5EF4-FFF2-40B4-BE49-F238E27FC236}">
                      <a16:creationId xmlns:a16="http://schemas.microsoft.com/office/drawing/2014/main" id="{6C2FD2F6-FD07-435B-85C0-FCC436676276}"/>
                    </a:ext>
                  </a:extLst>
                </p:cNvPr>
                <p:cNvSpPr/>
                <p:nvPr/>
              </p:nvSpPr>
              <p:spPr>
                <a:xfrm>
                  <a:off x="6324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552" name="Freeform: Shape 551">
                  <a:extLst>
                    <a:ext uri="{FF2B5EF4-FFF2-40B4-BE49-F238E27FC236}">
                      <a16:creationId xmlns:a16="http://schemas.microsoft.com/office/drawing/2014/main" id="{898FD5F7-7A3F-40A6-896A-B7CCF50EBFEC}"/>
                    </a:ext>
                  </a:extLst>
                </p:cNvPr>
                <p:cNvSpPr/>
                <p:nvPr/>
              </p:nvSpPr>
              <p:spPr>
                <a:xfrm>
                  <a:off x="6553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53" name="Freeform: Shape 552">
                  <a:extLst>
                    <a:ext uri="{FF2B5EF4-FFF2-40B4-BE49-F238E27FC236}">
                      <a16:creationId xmlns:a16="http://schemas.microsoft.com/office/drawing/2014/main" id="{B5DB1F50-B8EF-4467-8B26-DFAC36232616}"/>
                    </a:ext>
                  </a:extLst>
                </p:cNvPr>
                <p:cNvSpPr/>
                <p:nvPr/>
              </p:nvSpPr>
              <p:spPr>
                <a:xfrm>
                  <a:off x="6781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54" name="Freeform: Shape 553">
                  <a:extLst>
                    <a:ext uri="{FF2B5EF4-FFF2-40B4-BE49-F238E27FC236}">
                      <a16:creationId xmlns:a16="http://schemas.microsoft.com/office/drawing/2014/main" id="{2D9A93CD-2F25-4407-9F33-D9329E6DA899}"/>
                    </a:ext>
                  </a:extLst>
                </p:cNvPr>
                <p:cNvSpPr/>
                <p:nvPr/>
              </p:nvSpPr>
              <p:spPr>
                <a:xfrm>
                  <a:off x="152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55" name="Freeform: Shape 554">
                  <a:extLst>
                    <a:ext uri="{FF2B5EF4-FFF2-40B4-BE49-F238E27FC236}">
                      <a16:creationId xmlns:a16="http://schemas.microsoft.com/office/drawing/2014/main" id="{FD589435-EB5A-4B66-893D-C78E4237B6E7}"/>
                    </a:ext>
                  </a:extLst>
                </p:cNvPr>
                <p:cNvSpPr/>
                <p:nvPr/>
              </p:nvSpPr>
              <p:spPr>
                <a:xfrm>
                  <a:off x="3809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556" name="Freeform: Shape 555">
                  <a:extLst>
                    <a:ext uri="{FF2B5EF4-FFF2-40B4-BE49-F238E27FC236}">
                      <a16:creationId xmlns:a16="http://schemas.microsoft.com/office/drawing/2014/main" id="{097FEC0D-1750-461B-901D-DFF349C3C353}"/>
                    </a:ext>
                  </a:extLst>
                </p:cNvPr>
                <p:cNvSpPr/>
                <p:nvPr/>
              </p:nvSpPr>
              <p:spPr>
                <a:xfrm>
                  <a:off x="609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557" name="Freeform: Shape 556">
                  <a:extLst>
                    <a:ext uri="{FF2B5EF4-FFF2-40B4-BE49-F238E27FC236}">
                      <a16:creationId xmlns:a16="http://schemas.microsoft.com/office/drawing/2014/main" id="{162D5240-AFD8-4BA0-8819-9ADDA5DC6419}"/>
                    </a:ext>
                  </a:extLst>
                </p:cNvPr>
                <p:cNvSpPr/>
                <p:nvPr/>
              </p:nvSpPr>
              <p:spPr>
                <a:xfrm>
                  <a:off x="838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558" name="Freeform: Shape 557">
                  <a:extLst>
                    <a:ext uri="{FF2B5EF4-FFF2-40B4-BE49-F238E27FC236}">
                      <a16:creationId xmlns:a16="http://schemas.microsoft.com/office/drawing/2014/main" id="{985ABA50-9D25-4D1C-B0C4-FDC3D16FD65D}"/>
                    </a:ext>
                  </a:extLst>
                </p:cNvPr>
                <p:cNvSpPr/>
                <p:nvPr/>
              </p:nvSpPr>
              <p:spPr>
                <a:xfrm>
                  <a:off x="10667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559" name="Freeform: Shape 558">
                  <a:extLst>
                    <a:ext uri="{FF2B5EF4-FFF2-40B4-BE49-F238E27FC236}">
                      <a16:creationId xmlns:a16="http://schemas.microsoft.com/office/drawing/2014/main" id="{B3F7AC93-AA6F-42FC-A40F-681378CA34EE}"/>
                    </a:ext>
                  </a:extLst>
                </p:cNvPr>
                <p:cNvSpPr/>
                <p:nvPr/>
              </p:nvSpPr>
              <p:spPr>
                <a:xfrm>
                  <a:off x="1295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560" name="Freeform: Shape 559">
                  <a:extLst>
                    <a:ext uri="{FF2B5EF4-FFF2-40B4-BE49-F238E27FC236}">
                      <a16:creationId xmlns:a16="http://schemas.microsoft.com/office/drawing/2014/main" id="{D16E8FDC-2128-43C0-83CE-E9D9FDD7DE02}"/>
                    </a:ext>
                  </a:extLst>
                </p:cNvPr>
                <p:cNvSpPr/>
                <p:nvPr/>
              </p:nvSpPr>
              <p:spPr>
                <a:xfrm>
                  <a:off x="1523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561" name="Freeform: Shape 560">
                  <a:extLst>
                    <a:ext uri="{FF2B5EF4-FFF2-40B4-BE49-F238E27FC236}">
                      <a16:creationId xmlns:a16="http://schemas.microsoft.com/office/drawing/2014/main" id="{EC2F51A4-F103-44E8-A430-A2141D0AD22C}"/>
                    </a:ext>
                  </a:extLst>
                </p:cNvPr>
                <p:cNvSpPr/>
                <p:nvPr/>
              </p:nvSpPr>
              <p:spPr>
                <a:xfrm>
                  <a:off x="17525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562" name="Freeform: Shape 561">
                  <a:extLst>
                    <a:ext uri="{FF2B5EF4-FFF2-40B4-BE49-F238E27FC236}">
                      <a16:creationId xmlns:a16="http://schemas.microsoft.com/office/drawing/2014/main" id="{64CEB297-8535-4382-BED8-F57BFC0A0BDB}"/>
                    </a:ext>
                  </a:extLst>
                </p:cNvPr>
                <p:cNvSpPr/>
                <p:nvPr/>
              </p:nvSpPr>
              <p:spPr>
                <a:xfrm>
                  <a:off x="1981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563" name="Freeform: Shape 562">
                  <a:extLst>
                    <a:ext uri="{FF2B5EF4-FFF2-40B4-BE49-F238E27FC236}">
                      <a16:creationId xmlns:a16="http://schemas.microsoft.com/office/drawing/2014/main" id="{ACE1C719-6D4F-4327-B27C-E0B374936211}"/>
                    </a:ext>
                  </a:extLst>
                </p:cNvPr>
                <p:cNvSpPr/>
                <p:nvPr/>
              </p:nvSpPr>
              <p:spPr>
                <a:xfrm>
                  <a:off x="2209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64" name="Freeform: Shape 563">
                  <a:extLst>
                    <a:ext uri="{FF2B5EF4-FFF2-40B4-BE49-F238E27FC236}">
                      <a16:creationId xmlns:a16="http://schemas.microsoft.com/office/drawing/2014/main" id="{2790066A-71AE-4C17-B586-4DE1221F2131}"/>
                    </a:ext>
                  </a:extLst>
                </p:cNvPr>
                <p:cNvSpPr/>
                <p:nvPr/>
              </p:nvSpPr>
              <p:spPr>
                <a:xfrm>
                  <a:off x="2438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565" name="Freeform: Shape 564">
                  <a:extLst>
                    <a:ext uri="{FF2B5EF4-FFF2-40B4-BE49-F238E27FC236}">
                      <a16:creationId xmlns:a16="http://schemas.microsoft.com/office/drawing/2014/main" id="{A502C4FF-DBBA-4C14-A887-6DE089199927}"/>
                    </a:ext>
                  </a:extLst>
                </p:cNvPr>
                <p:cNvSpPr/>
                <p:nvPr/>
              </p:nvSpPr>
              <p:spPr>
                <a:xfrm>
                  <a:off x="2667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566" name="Freeform: Shape 565">
                  <a:extLst>
                    <a:ext uri="{FF2B5EF4-FFF2-40B4-BE49-F238E27FC236}">
                      <a16:creationId xmlns:a16="http://schemas.microsoft.com/office/drawing/2014/main" id="{C4824A93-C154-4559-A888-2FE7A298C568}"/>
                    </a:ext>
                  </a:extLst>
                </p:cNvPr>
                <p:cNvSpPr/>
                <p:nvPr/>
              </p:nvSpPr>
              <p:spPr>
                <a:xfrm>
                  <a:off x="2895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567" name="Freeform: Shape 566">
                  <a:extLst>
                    <a:ext uri="{FF2B5EF4-FFF2-40B4-BE49-F238E27FC236}">
                      <a16:creationId xmlns:a16="http://schemas.microsoft.com/office/drawing/2014/main" id="{A3A059A6-83DC-42A9-A669-A74F16314A67}"/>
                    </a:ext>
                  </a:extLst>
                </p:cNvPr>
                <p:cNvSpPr/>
                <p:nvPr/>
              </p:nvSpPr>
              <p:spPr>
                <a:xfrm>
                  <a:off x="3124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568" name="Freeform: Shape 567">
                  <a:extLst>
                    <a:ext uri="{FF2B5EF4-FFF2-40B4-BE49-F238E27FC236}">
                      <a16:creationId xmlns:a16="http://schemas.microsoft.com/office/drawing/2014/main" id="{0A4F8CAF-8FE7-437C-BBD3-32E57DEAC42E}"/>
                    </a:ext>
                  </a:extLst>
                </p:cNvPr>
                <p:cNvSpPr/>
                <p:nvPr/>
              </p:nvSpPr>
              <p:spPr>
                <a:xfrm>
                  <a:off x="3352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69" name="Freeform: Shape 568">
                  <a:extLst>
                    <a:ext uri="{FF2B5EF4-FFF2-40B4-BE49-F238E27FC236}">
                      <a16:creationId xmlns:a16="http://schemas.microsoft.com/office/drawing/2014/main" id="{B7B306AF-73B6-4C24-B83D-E58BF246D6B0}"/>
                    </a:ext>
                  </a:extLst>
                </p:cNvPr>
                <p:cNvSpPr/>
                <p:nvPr/>
              </p:nvSpPr>
              <p:spPr>
                <a:xfrm>
                  <a:off x="3581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570" name="Freeform: Shape 569">
                  <a:extLst>
                    <a:ext uri="{FF2B5EF4-FFF2-40B4-BE49-F238E27FC236}">
                      <a16:creationId xmlns:a16="http://schemas.microsoft.com/office/drawing/2014/main" id="{917363B8-23DC-44E5-8457-2A1443E4491E}"/>
                    </a:ext>
                  </a:extLst>
                </p:cNvPr>
                <p:cNvSpPr/>
                <p:nvPr/>
              </p:nvSpPr>
              <p:spPr>
                <a:xfrm>
                  <a:off x="38099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71" name="Freeform: Shape 570">
                  <a:extLst>
                    <a:ext uri="{FF2B5EF4-FFF2-40B4-BE49-F238E27FC236}">
                      <a16:creationId xmlns:a16="http://schemas.microsoft.com/office/drawing/2014/main" id="{ECFCA54D-2A95-4D95-852F-6ED8C6357E91}"/>
                    </a:ext>
                  </a:extLst>
                </p:cNvPr>
                <p:cNvSpPr/>
                <p:nvPr/>
              </p:nvSpPr>
              <p:spPr>
                <a:xfrm>
                  <a:off x="4038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572" name="Freeform: Shape 571">
                  <a:extLst>
                    <a:ext uri="{FF2B5EF4-FFF2-40B4-BE49-F238E27FC236}">
                      <a16:creationId xmlns:a16="http://schemas.microsoft.com/office/drawing/2014/main" id="{B48E43D3-C5EB-4827-84A8-F9D940FAAF05}"/>
                    </a:ext>
                  </a:extLst>
                </p:cNvPr>
                <p:cNvSpPr/>
                <p:nvPr/>
              </p:nvSpPr>
              <p:spPr>
                <a:xfrm>
                  <a:off x="4267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573" name="Freeform: Shape 572">
                  <a:extLst>
                    <a:ext uri="{FF2B5EF4-FFF2-40B4-BE49-F238E27FC236}">
                      <a16:creationId xmlns:a16="http://schemas.microsoft.com/office/drawing/2014/main" id="{EF7CA60B-0C64-48C5-AF3A-6D88A760AC32}"/>
                    </a:ext>
                  </a:extLst>
                </p:cNvPr>
                <p:cNvSpPr/>
                <p:nvPr/>
              </p:nvSpPr>
              <p:spPr>
                <a:xfrm>
                  <a:off x="44957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574" name="Freeform: Shape 573">
                  <a:extLst>
                    <a:ext uri="{FF2B5EF4-FFF2-40B4-BE49-F238E27FC236}">
                      <a16:creationId xmlns:a16="http://schemas.microsoft.com/office/drawing/2014/main" id="{68C21D98-1175-4B14-8BDB-578B766F1437}"/>
                    </a:ext>
                  </a:extLst>
                </p:cNvPr>
                <p:cNvSpPr/>
                <p:nvPr/>
              </p:nvSpPr>
              <p:spPr>
                <a:xfrm>
                  <a:off x="4724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575" name="Freeform: Shape 574">
                  <a:extLst>
                    <a:ext uri="{FF2B5EF4-FFF2-40B4-BE49-F238E27FC236}">
                      <a16:creationId xmlns:a16="http://schemas.microsoft.com/office/drawing/2014/main" id="{EB30FD31-4BD0-41B1-9BB2-8FDA6952C0C5}"/>
                    </a:ext>
                  </a:extLst>
                </p:cNvPr>
                <p:cNvSpPr/>
                <p:nvPr/>
              </p:nvSpPr>
              <p:spPr>
                <a:xfrm>
                  <a:off x="4952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576" name="Freeform: Shape 575">
                  <a:extLst>
                    <a:ext uri="{FF2B5EF4-FFF2-40B4-BE49-F238E27FC236}">
                      <a16:creationId xmlns:a16="http://schemas.microsoft.com/office/drawing/2014/main" id="{1955B1AB-651C-4B32-A6A1-BCBD260DC4FC}"/>
                    </a:ext>
                  </a:extLst>
                </p:cNvPr>
                <p:cNvSpPr/>
                <p:nvPr/>
              </p:nvSpPr>
              <p:spPr>
                <a:xfrm>
                  <a:off x="51815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577" name="Freeform: Shape 576">
                  <a:extLst>
                    <a:ext uri="{FF2B5EF4-FFF2-40B4-BE49-F238E27FC236}">
                      <a16:creationId xmlns:a16="http://schemas.microsoft.com/office/drawing/2014/main" id="{A267BB1F-9129-4558-A08D-0A32FAA6657B}"/>
                    </a:ext>
                  </a:extLst>
                </p:cNvPr>
                <p:cNvSpPr/>
                <p:nvPr/>
              </p:nvSpPr>
              <p:spPr>
                <a:xfrm>
                  <a:off x="5410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78" name="Freeform: Shape 577">
                  <a:extLst>
                    <a:ext uri="{FF2B5EF4-FFF2-40B4-BE49-F238E27FC236}">
                      <a16:creationId xmlns:a16="http://schemas.microsoft.com/office/drawing/2014/main" id="{0E22819E-7211-423D-A597-B63E85833EC5}"/>
                    </a:ext>
                  </a:extLst>
                </p:cNvPr>
                <p:cNvSpPr/>
                <p:nvPr/>
              </p:nvSpPr>
              <p:spPr>
                <a:xfrm>
                  <a:off x="5638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579" name="Freeform: Shape 578">
                  <a:extLst>
                    <a:ext uri="{FF2B5EF4-FFF2-40B4-BE49-F238E27FC236}">
                      <a16:creationId xmlns:a16="http://schemas.microsoft.com/office/drawing/2014/main" id="{5C4DF68B-4DB7-4CC1-80ED-56C94D1E5A0E}"/>
                    </a:ext>
                  </a:extLst>
                </p:cNvPr>
                <p:cNvSpPr/>
                <p:nvPr/>
              </p:nvSpPr>
              <p:spPr>
                <a:xfrm>
                  <a:off x="5867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580" name="Freeform: Shape 579">
                  <a:extLst>
                    <a:ext uri="{FF2B5EF4-FFF2-40B4-BE49-F238E27FC236}">
                      <a16:creationId xmlns:a16="http://schemas.microsoft.com/office/drawing/2014/main" id="{4997CA2A-5AB2-481E-9761-5221A3A90321}"/>
                    </a:ext>
                  </a:extLst>
                </p:cNvPr>
                <p:cNvSpPr/>
                <p:nvPr/>
              </p:nvSpPr>
              <p:spPr>
                <a:xfrm>
                  <a:off x="6096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581" name="Freeform: Shape 580">
                  <a:extLst>
                    <a:ext uri="{FF2B5EF4-FFF2-40B4-BE49-F238E27FC236}">
                      <a16:creationId xmlns:a16="http://schemas.microsoft.com/office/drawing/2014/main" id="{302C77D0-2980-4A55-8987-DBDF4DB0F291}"/>
                    </a:ext>
                  </a:extLst>
                </p:cNvPr>
                <p:cNvSpPr/>
                <p:nvPr/>
              </p:nvSpPr>
              <p:spPr>
                <a:xfrm>
                  <a:off x="6324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582" name="Freeform: Shape 581">
                  <a:extLst>
                    <a:ext uri="{FF2B5EF4-FFF2-40B4-BE49-F238E27FC236}">
                      <a16:creationId xmlns:a16="http://schemas.microsoft.com/office/drawing/2014/main" id="{8E042E03-36D4-441E-A852-C0647DB68BE5}"/>
                    </a:ext>
                  </a:extLst>
                </p:cNvPr>
                <p:cNvSpPr/>
                <p:nvPr/>
              </p:nvSpPr>
              <p:spPr>
                <a:xfrm>
                  <a:off x="6553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583" name="Freeform: Shape 582">
                  <a:extLst>
                    <a:ext uri="{FF2B5EF4-FFF2-40B4-BE49-F238E27FC236}">
                      <a16:creationId xmlns:a16="http://schemas.microsoft.com/office/drawing/2014/main" id="{68F49DA8-AC73-4E02-8FF4-5390B01A0512}"/>
                    </a:ext>
                  </a:extLst>
                </p:cNvPr>
                <p:cNvSpPr/>
                <p:nvPr/>
              </p:nvSpPr>
              <p:spPr>
                <a:xfrm>
                  <a:off x="6781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584" name="Freeform: Shape 583">
                  <a:extLst>
                    <a:ext uri="{FF2B5EF4-FFF2-40B4-BE49-F238E27FC236}">
                      <a16:creationId xmlns:a16="http://schemas.microsoft.com/office/drawing/2014/main" id="{195EAC71-6C78-4709-AF5F-1D6043262F04}"/>
                    </a:ext>
                  </a:extLst>
                </p:cNvPr>
                <p:cNvSpPr/>
                <p:nvPr/>
              </p:nvSpPr>
              <p:spPr>
                <a:xfrm>
                  <a:off x="152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85" name="Freeform: Shape 584">
                  <a:extLst>
                    <a:ext uri="{FF2B5EF4-FFF2-40B4-BE49-F238E27FC236}">
                      <a16:creationId xmlns:a16="http://schemas.microsoft.com/office/drawing/2014/main" id="{ADC62398-9E09-4E33-BC9F-9A8A6FDFA25C}"/>
                    </a:ext>
                  </a:extLst>
                </p:cNvPr>
                <p:cNvSpPr/>
                <p:nvPr/>
              </p:nvSpPr>
              <p:spPr>
                <a:xfrm>
                  <a:off x="3809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86" name="Freeform: Shape 585">
                  <a:extLst>
                    <a:ext uri="{FF2B5EF4-FFF2-40B4-BE49-F238E27FC236}">
                      <a16:creationId xmlns:a16="http://schemas.microsoft.com/office/drawing/2014/main" id="{77C01744-6713-4858-A196-421EB2D1C94D}"/>
                    </a:ext>
                  </a:extLst>
                </p:cNvPr>
                <p:cNvSpPr/>
                <p:nvPr/>
              </p:nvSpPr>
              <p:spPr>
                <a:xfrm>
                  <a:off x="609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87" name="Freeform: Shape 586">
                  <a:extLst>
                    <a:ext uri="{FF2B5EF4-FFF2-40B4-BE49-F238E27FC236}">
                      <a16:creationId xmlns:a16="http://schemas.microsoft.com/office/drawing/2014/main" id="{6BE522FA-F52C-4B2A-AB87-0A8BB3044EA6}"/>
                    </a:ext>
                  </a:extLst>
                </p:cNvPr>
                <p:cNvSpPr/>
                <p:nvPr/>
              </p:nvSpPr>
              <p:spPr>
                <a:xfrm>
                  <a:off x="838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88" name="Freeform: Shape 587">
                  <a:extLst>
                    <a:ext uri="{FF2B5EF4-FFF2-40B4-BE49-F238E27FC236}">
                      <a16:creationId xmlns:a16="http://schemas.microsoft.com/office/drawing/2014/main" id="{C964C780-2A03-4C94-BEDA-95165D0D5BFC}"/>
                    </a:ext>
                  </a:extLst>
                </p:cNvPr>
                <p:cNvSpPr/>
                <p:nvPr/>
              </p:nvSpPr>
              <p:spPr>
                <a:xfrm>
                  <a:off x="10667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589" name="Freeform: Shape 588">
                  <a:extLst>
                    <a:ext uri="{FF2B5EF4-FFF2-40B4-BE49-F238E27FC236}">
                      <a16:creationId xmlns:a16="http://schemas.microsoft.com/office/drawing/2014/main" id="{4C3A7A6E-9DAC-4523-ABC1-B6814857AB82}"/>
                    </a:ext>
                  </a:extLst>
                </p:cNvPr>
                <p:cNvSpPr/>
                <p:nvPr/>
              </p:nvSpPr>
              <p:spPr>
                <a:xfrm>
                  <a:off x="1295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90" name="Freeform: Shape 589">
                  <a:extLst>
                    <a:ext uri="{FF2B5EF4-FFF2-40B4-BE49-F238E27FC236}">
                      <a16:creationId xmlns:a16="http://schemas.microsoft.com/office/drawing/2014/main" id="{5D8AA440-0AE3-4E00-9532-E3FB22F1B09D}"/>
                    </a:ext>
                  </a:extLst>
                </p:cNvPr>
                <p:cNvSpPr/>
                <p:nvPr/>
              </p:nvSpPr>
              <p:spPr>
                <a:xfrm>
                  <a:off x="1523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591" name="Freeform: Shape 590">
                  <a:extLst>
                    <a:ext uri="{FF2B5EF4-FFF2-40B4-BE49-F238E27FC236}">
                      <a16:creationId xmlns:a16="http://schemas.microsoft.com/office/drawing/2014/main" id="{B686A3D1-3DAC-456A-A57A-8AA79D1997F4}"/>
                    </a:ext>
                  </a:extLst>
                </p:cNvPr>
                <p:cNvSpPr/>
                <p:nvPr/>
              </p:nvSpPr>
              <p:spPr>
                <a:xfrm>
                  <a:off x="17525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92" name="Freeform: Shape 591">
                  <a:extLst>
                    <a:ext uri="{FF2B5EF4-FFF2-40B4-BE49-F238E27FC236}">
                      <a16:creationId xmlns:a16="http://schemas.microsoft.com/office/drawing/2014/main" id="{466ACC4A-E771-43DF-BB56-4E88E5094E65}"/>
                    </a:ext>
                  </a:extLst>
                </p:cNvPr>
                <p:cNvSpPr/>
                <p:nvPr/>
              </p:nvSpPr>
              <p:spPr>
                <a:xfrm>
                  <a:off x="1981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593" name="Freeform: Shape 592">
                  <a:extLst>
                    <a:ext uri="{FF2B5EF4-FFF2-40B4-BE49-F238E27FC236}">
                      <a16:creationId xmlns:a16="http://schemas.microsoft.com/office/drawing/2014/main" id="{83CBBEA7-EF36-4273-86B8-D1521C1FE1E3}"/>
                    </a:ext>
                  </a:extLst>
                </p:cNvPr>
                <p:cNvSpPr/>
                <p:nvPr/>
              </p:nvSpPr>
              <p:spPr>
                <a:xfrm>
                  <a:off x="2209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594" name="Freeform: Shape 593">
                  <a:extLst>
                    <a:ext uri="{FF2B5EF4-FFF2-40B4-BE49-F238E27FC236}">
                      <a16:creationId xmlns:a16="http://schemas.microsoft.com/office/drawing/2014/main" id="{BCE4BCD0-D254-42E1-AD01-8F076E843DC7}"/>
                    </a:ext>
                  </a:extLst>
                </p:cNvPr>
                <p:cNvSpPr/>
                <p:nvPr/>
              </p:nvSpPr>
              <p:spPr>
                <a:xfrm>
                  <a:off x="2438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595" name="Freeform: Shape 594">
                  <a:extLst>
                    <a:ext uri="{FF2B5EF4-FFF2-40B4-BE49-F238E27FC236}">
                      <a16:creationId xmlns:a16="http://schemas.microsoft.com/office/drawing/2014/main" id="{DC5DE100-860B-4B8E-9145-5511997C3BE7}"/>
                    </a:ext>
                  </a:extLst>
                </p:cNvPr>
                <p:cNvSpPr/>
                <p:nvPr/>
              </p:nvSpPr>
              <p:spPr>
                <a:xfrm>
                  <a:off x="2667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96" name="Freeform: Shape 595">
                  <a:extLst>
                    <a:ext uri="{FF2B5EF4-FFF2-40B4-BE49-F238E27FC236}">
                      <a16:creationId xmlns:a16="http://schemas.microsoft.com/office/drawing/2014/main" id="{CBC25A20-B795-412A-A808-21A73A2B86FE}"/>
                    </a:ext>
                  </a:extLst>
                </p:cNvPr>
                <p:cNvSpPr/>
                <p:nvPr/>
              </p:nvSpPr>
              <p:spPr>
                <a:xfrm>
                  <a:off x="2895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597" name="Freeform: Shape 596">
                  <a:extLst>
                    <a:ext uri="{FF2B5EF4-FFF2-40B4-BE49-F238E27FC236}">
                      <a16:creationId xmlns:a16="http://schemas.microsoft.com/office/drawing/2014/main" id="{F776DB9C-3CC1-41AB-9DDE-DC8CBE0A76DA}"/>
                    </a:ext>
                  </a:extLst>
                </p:cNvPr>
                <p:cNvSpPr/>
                <p:nvPr/>
              </p:nvSpPr>
              <p:spPr>
                <a:xfrm>
                  <a:off x="3124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598" name="Freeform: Shape 597">
                  <a:extLst>
                    <a:ext uri="{FF2B5EF4-FFF2-40B4-BE49-F238E27FC236}">
                      <a16:creationId xmlns:a16="http://schemas.microsoft.com/office/drawing/2014/main" id="{824997CB-4171-4CA2-BFE3-72382324678A}"/>
                    </a:ext>
                  </a:extLst>
                </p:cNvPr>
                <p:cNvSpPr/>
                <p:nvPr/>
              </p:nvSpPr>
              <p:spPr>
                <a:xfrm>
                  <a:off x="3352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599" name="Freeform: Shape 598">
                  <a:extLst>
                    <a:ext uri="{FF2B5EF4-FFF2-40B4-BE49-F238E27FC236}">
                      <a16:creationId xmlns:a16="http://schemas.microsoft.com/office/drawing/2014/main" id="{424B0D70-53F1-45BA-B9C8-0F4E84535C56}"/>
                    </a:ext>
                  </a:extLst>
                </p:cNvPr>
                <p:cNvSpPr/>
                <p:nvPr/>
              </p:nvSpPr>
              <p:spPr>
                <a:xfrm>
                  <a:off x="3581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00" name="Freeform: Shape 599">
                  <a:extLst>
                    <a:ext uri="{FF2B5EF4-FFF2-40B4-BE49-F238E27FC236}">
                      <a16:creationId xmlns:a16="http://schemas.microsoft.com/office/drawing/2014/main" id="{890972C8-BE61-422B-AA91-4F06359E2F23}"/>
                    </a:ext>
                  </a:extLst>
                </p:cNvPr>
                <p:cNvSpPr/>
                <p:nvPr/>
              </p:nvSpPr>
              <p:spPr>
                <a:xfrm>
                  <a:off x="38099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01" name="Freeform: Shape 600">
                  <a:extLst>
                    <a:ext uri="{FF2B5EF4-FFF2-40B4-BE49-F238E27FC236}">
                      <a16:creationId xmlns:a16="http://schemas.microsoft.com/office/drawing/2014/main" id="{B7A2B1C4-021C-4F32-8234-E160D671B9A4}"/>
                    </a:ext>
                  </a:extLst>
                </p:cNvPr>
                <p:cNvSpPr/>
                <p:nvPr/>
              </p:nvSpPr>
              <p:spPr>
                <a:xfrm>
                  <a:off x="4038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02" name="Freeform: Shape 601">
                  <a:extLst>
                    <a:ext uri="{FF2B5EF4-FFF2-40B4-BE49-F238E27FC236}">
                      <a16:creationId xmlns:a16="http://schemas.microsoft.com/office/drawing/2014/main" id="{7AC6122A-91EA-499F-9256-C0C622253809}"/>
                    </a:ext>
                  </a:extLst>
                </p:cNvPr>
                <p:cNvSpPr/>
                <p:nvPr/>
              </p:nvSpPr>
              <p:spPr>
                <a:xfrm>
                  <a:off x="4267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03" name="Freeform: Shape 602">
                  <a:extLst>
                    <a:ext uri="{FF2B5EF4-FFF2-40B4-BE49-F238E27FC236}">
                      <a16:creationId xmlns:a16="http://schemas.microsoft.com/office/drawing/2014/main" id="{F2AA1464-85C2-4022-8D3D-0C6902464BEC}"/>
                    </a:ext>
                  </a:extLst>
                </p:cNvPr>
                <p:cNvSpPr/>
                <p:nvPr/>
              </p:nvSpPr>
              <p:spPr>
                <a:xfrm>
                  <a:off x="44957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04" name="Freeform: Shape 603">
                  <a:extLst>
                    <a:ext uri="{FF2B5EF4-FFF2-40B4-BE49-F238E27FC236}">
                      <a16:creationId xmlns:a16="http://schemas.microsoft.com/office/drawing/2014/main" id="{9A3D1070-83BB-4726-9A0D-513A31746183}"/>
                    </a:ext>
                  </a:extLst>
                </p:cNvPr>
                <p:cNvSpPr/>
                <p:nvPr/>
              </p:nvSpPr>
              <p:spPr>
                <a:xfrm>
                  <a:off x="4724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05" name="Freeform: Shape 604">
                  <a:extLst>
                    <a:ext uri="{FF2B5EF4-FFF2-40B4-BE49-F238E27FC236}">
                      <a16:creationId xmlns:a16="http://schemas.microsoft.com/office/drawing/2014/main" id="{D403C3D9-507C-40BE-908B-A3C20C323A12}"/>
                    </a:ext>
                  </a:extLst>
                </p:cNvPr>
                <p:cNvSpPr/>
                <p:nvPr/>
              </p:nvSpPr>
              <p:spPr>
                <a:xfrm>
                  <a:off x="4952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06" name="Freeform: Shape 605">
                  <a:extLst>
                    <a:ext uri="{FF2B5EF4-FFF2-40B4-BE49-F238E27FC236}">
                      <a16:creationId xmlns:a16="http://schemas.microsoft.com/office/drawing/2014/main" id="{B920D346-5CBB-4E46-B6C5-16020AEB0D26}"/>
                    </a:ext>
                  </a:extLst>
                </p:cNvPr>
                <p:cNvSpPr/>
                <p:nvPr/>
              </p:nvSpPr>
              <p:spPr>
                <a:xfrm>
                  <a:off x="51815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07" name="Freeform: Shape 606">
                  <a:extLst>
                    <a:ext uri="{FF2B5EF4-FFF2-40B4-BE49-F238E27FC236}">
                      <a16:creationId xmlns:a16="http://schemas.microsoft.com/office/drawing/2014/main" id="{E16C25B5-E489-4EAD-8F88-5AEA23F78381}"/>
                    </a:ext>
                  </a:extLst>
                </p:cNvPr>
                <p:cNvSpPr/>
                <p:nvPr/>
              </p:nvSpPr>
              <p:spPr>
                <a:xfrm>
                  <a:off x="5410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08" name="Freeform: Shape 607">
                  <a:extLst>
                    <a:ext uri="{FF2B5EF4-FFF2-40B4-BE49-F238E27FC236}">
                      <a16:creationId xmlns:a16="http://schemas.microsoft.com/office/drawing/2014/main" id="{A7404879-F205-4D41-9B95-C0FFA59D6912}"/>
                    </a:ext>
                  </a:extLst>
                </p:cNvPr>
                <p:cNvSpPr/>
                <p:nvPr/>
              </p:nvSpPr>
              <p:spPr>
                <a:xfrm>
                  <a:off x="5638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09" name="Freeform: Shape 608">
                  <a:extLst>
                    <a:ext uri="{FF2B5EF4-FFF2-40B4-BE49-F238E27FC236}">
                      <a16:creationId xmlns:a16="http://schemas.microsoft.com/office/drawing/2014/main" id="{E4DCD2A5-A731-4F89-9074-D2ABB358E1BA}"/>
                    </a:ext>
                  </a:extLst>
                </p:cNvPr>
                <p:cNvSpPr/>
                <p:nvPr/>
              </p:nvSpPr>
              <p:spPr>
                <a:xfrm>
                  <a:off x="5867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10" name="Freeform: Shape 609">
                  <a:extLst>
                    <a:ext uri="{FF2B5EF4-FFF2-40B4-BE49-F238E27FC236}">
                      <a16:creationId xmlns:a16="http://schemas.microsoft.com/office/drawing/2014/main" id="{93B7BCDD-055D-486E-A03B-9DED6E3B5EDA}"/>
                    </a:ext>
                  </a:extLst>
                </p:cNvPr>
                <p:cNvSpPr/>
                <p:nvPr/>
              </p:nvSpPr>
              <p:spPr>
                <a:xfrm>
                  <a:off x="6096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611" name="Freeform: Shape 610">
                  <a:extLst>
                    <a:ext uri="{FF2B5EF4-FFF2-40B4-BE49-F238E27FC236}">
                      <a16:creationId xmlns:a16="http://schemas.microsoft.com/office/drawing/2014/main" id="{EDA9AA5A-CD76-4B71-8241-7CD20B89D379}"/>
                    </a:ext>
                  </a:extLst>
                </p:cNvPr>
                <p:cNvSpPr/>
                <p:nvPr/>
              </p:nvSpPr>
              <p:spPr>
                <a:xfrm>
                  <a:off x="6324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12" name="Freeform: Shape 611">
                  <a:extLst>
                    <a:ext uri="{FF2B5EF4-FFF2-40B4-BE49-F238E27FC236}">
                      <a16:creationId xmlns:a16="http://schemas.microsoft.com/office/drawing/2014/main" id="{F1ABE7B8-331D-4798-8442-F2C2E7E34D7C}"/>
                    </a:ext>
                  </a:extLst>
                </p:cNvPr>
                <p:cNvSpPr/>
                <p:nvPr/>
              </p:nvSpPr>
              <p:spPr>
                <a:xfrm>
                  <a:off x="6553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13" name="Freeform: Shape 612">
                  <a:extLst>
                    <a:ext uri="{FF2B5EF4-FFF2-40B4-BE49-F238E27FC236}">
                      <a16:creationId xmlns:a16="http://schemas.microsoft.com/office/drawing/2014/main" id="{56DCA8D9-3483-43C7-8C94-AB43E06DF74B}"/>
                    </a:ext>
                  </a:extLst>
                </p:cNvPr>
                <p:cNvSpPr/>
                <p:nvPr/>
              </p:nvSpPr>
              <p:spPr>
                <a:xfrm>
                  <a:off x="6781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grpSp>
        <p:sp>
          <p:nvSpPr>
            <p:cNvPr id="313" name="Freeform: Shape 312">
              <a:extLst>
                <a:ext uri="{FF2B5EF4-FFF2-40B4-BE49-F238E27FC236}">
                  <a16:creationId xmlns:a16="http://schemas.microsoft.com/office/drawing/2014/main" id="{9358162B-FCFA-41EC-8077-B0630C09E4BD}"/>
                </a:ext>
              </a:extLst>
            </p:cNvPr>
            <p:cNvSpPr/>
            <p:nvPr/>
          </p:nvSpPr>
          <p:spPr>
            <a:xfrm>
              <a:off x="733304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14" name="Freeform: Shape 313">
              <a:extLst>
                <a:ext uri="{FF2B5EF4-FFF2-40B4-BE49-F238E27FC236}">
                  <a16:creationId xmlns:a16="http://schemas.microsoft.com/office/drawing/2014/main" id="{21477AED-04EE-489E-95A1-0EC6A5C9CE6B}"/>
                </a:ext>
              </a:extLst>
            </p:cNvPr>
            <p:cNvSpPr/>
            <p:nvPr/>
          </p:nvSpPr>
          <p:spPr>
            <a:xfrm>
              <a:off x="745553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315" name="Freeform: Shape 314">
              <a:extLst>
                <a:ext uri="{FF2B5EF4-FFF2-40B4-BE49-F238E27FC236}">
                  <a16:creationId xmlns:a16="http://schemas.microsoft.com/office/drawing/2014/main" id="{1D4722C2-BD07-44AC-A13B-ADFE35BCDAC7}"/>
                </a:ext>
              </a:extLst>
            </p:cNvPr>
            <p:cNvSpPr/>
            <p:nvPr/>
          </p:nvSpPr>
          <p:spPr>
            <a:xfrm>
              <a:off x="75731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16" name="Freeform: Shape 315">
              <a:extLst>
                <a:ext uri="{FF2B5EF4-FFF2-40B4-BE49-F238E27FC236}">
                  <a16:creationId xmlns:a16="http://schemas.microsoft.com/office/drawing/2014/main" id="{E39F0093-A1EB-42E6-8C79-854B15FE012C}"/>
                </a:ext>
              </a:extLst>
            </p:cNvPr>
            <p:cNvSpPr/>
            <p:nvPr/>
          </p:nvSpPr>
          <p:spPr>
            <a:xfrm>
              <a:off x="76956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17" name="Freeform: Shape 316">
              <a:extLst>
                <a:ext uri="{FF2B5EF4-FFF2-40B4-BE49-F238E27FC236}">
                  <a16:creationId xmlns:a16="http://schemas.microsoft.com/office/drawing/2014/main" id="{FA0F155E-23E7-4FC6-B0A3-8E6D86E0BC7D}"/>
                </a:ext>
              </a:extLst>
            </p:cNvPr>
            <p:cNvSpPr/>
            <p:nvPr/>
          </p:nvSpPr>
          <p:spPr>
            <a:xfrm>
              <a:off x="781816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18" name="Freeform: Shape 317">
              <a:extLst>
                <a:ext uri="{FF2B5EF4-FFF2-40B4-BE49-F238E27FC236}">
                  <a16:creationId xmlns:a16="http://schemas.microsoft.com/office/drawing/2014/main" id="{FF1C7B62-223C-47BA-BC3D-AB5DA7E6E8C2}"/>
                </a:ext>
              </a:extLst>
            </p:cNvPr>
            <p:cNvSpPr/>
            <p:nvPr/>
          </p:nvSpPr>
          <p:spPr>
            <a:xfrm>
              <a:off x="79406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19" name="Freeform: Shape 318">
              <a:extLst>
                <a:ext uri="{FF2B5EF4-FFF2-40B4-BE49-F238E27FC236}">
                  <a16:creationId xmlns:a16="http://schemas.microsoft.com/office/drawing/2014/main" id="{FD587840-BC18-47D2-8AE4-090484A7BEB0}"/>
                </a:ext>
              </a:extLst>
            </p:cNvPr>
            <p:cNvSpPr/>
            <p:nvPr/>
          </p:nvSpPr>
          <p:spPr>
            <a:xfrm>
              <a:off x="806314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20" name="Freeform: Shape 319">
              <a:extLst>
                <a:ext uri="{FF2B5EF4-FFF2-40B4-BE49-F238E27FC236}">
                  <a16:creationId xmlns:a16="http://schemas.microsoft.com/office/drawing/2014/main" id="{8A0DE453-2E33-420F-BDDC-05FD16C65FD2}"/>
                </a:ext>
              </a:extLst>
            </p:cNvPr>
            <p:cNvSpPr/>
            <p:nvPr/>
          </p:nvSpPr>
          <p:spPr>
            <a:xfrm>
              <a:off x="818563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21" name="Freeform: Shape 320">
              <a:extLst>
                <a:ext uri="{FF2B5EF4-FFF2-40B4-BE49-F238E27FC236}">
                  <a16:creationId xmlns:a16="http://schemas.microsoft.com/office/drawing/2014/main" id="{6DAB14FC-D3EE-4957-B509-51AC53B58598}"/>
                </a:ext>
              </a:extLst>
            </p:cNvPr>
            <p:cNvSpPr/>
            <p:nvPr/>
          </p:nvSpPr>
          <p:spPr>
            <a:xfrm>
              <a:off x="830813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22" name="Freeform: Shape 321">
              <a:extLst>
                <a:ext uri="{FF2B5EF4-FFF2-40B4-BE49-F238E27FC236}">
                  <a16:creationId xmlns:a16="http://schemas.microsoft.com/office/drawing/2014/main" id="{48392B68-CA74-4834-B46E-51AFE20C73E1}"/>
                </a:ext>
              </a:extLst>
            </p:cNvPr>
            <p:cNvSpPr/>
            <p:nvPr/>
          </p:nvSpPr>
          <p:spPr>
            <a:xfrm>
              <a:off x="843062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23" name="Freeform: Shape 322">
              <a:extLst>
                <a:ext uri="{FF2B5EF4-FFF2-40B4-BE49-F238E27FC236}">
                  <a16:creationId xmlns:a16="http://schemas.microsoft.com/office/drawing/2014/main" id="{9063BFC0-ED08-4607-9E36-977C88DDA18E}"/>
                </a:ext>
              </a:extLst>
            </p:cNvPr>
            <p:cNvSpPr/>
            <p:nvPr/>
          </p:nvSpPr>
          <p:spPr>
            <a:xfrm>
              <a:off x="855311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24" name="Freeform: Shape 323">
              <a:extLst>
                <a:ext uri="{FF2B5EF4-FFF2-40B4-BE49-F238E27FC236}">
                  <a16:creationId xmlns:a16="http://schemas.microsoft.com/office/drawing/2014/main" id="{BBDAD52B-016B-486C-A68D-935840EB209E}"/>
                </a:ext>
              </a:extLst>
            </p:cNvPr>
            <p:cNvSpPr/>
            <p:nvPr/>
          </p:nvSpPr>
          <p:spPr>
            <a:xfrm>
              <a:off x="867560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25" name="Freeform: Shape 324">
              <a:extLst>
                <a:ext uri="{FF2B5EF4-FFF2-40B4-BE49-F238E27FC236}">
                  <a16:creationId xmlns:a16="http://schemas.microsoft.com/office/drawing/2014/main" id="{939D6994-7924-488E-B8A9-82988481D16A}"/>
                </a:ext>
              </a:extLst>
            </p:cNvPr>
            <p:cNvSpPr/>
            <p:nvPr/>
          </p:nvSpPr>
          <p:spPr>
            <a:xfrm>
              <a:off x="879809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26" name="Freeform: Shape 325">
              <a:extLst>
                <a:ext uri="{FF2B5EF4-FFF2-40B4-BE49-F238E27FC236}">
                  <a16:creationId xmlns:a16="http://schemas.microsoft.com/office/drawing/2014/main" id="{18F73F72-BF32-4A4E-97E9-853AD05BD052}"/>
                </a:ext>
              </a:extLst>
            </p:cNvPr>
            <p:cNvSpPr/>
            <p:nvPr/>
          </p:nvSpPr>
          <p:spPr>
            <a:xfrm>
              <a:off x="8920585"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27" name="Freeform: Shape 326">
              <a:extLst>
                <a:ext uri="{FF2B5EF4-FFF2-40B4-BE49-F238E27FC236}">
                  <a16:creationId xmlns:a16="http://schemas.microsoft.com/office/drawing/2014/main" id="{3F4E7D2F-D4A6-466A-81BC-8554FB4A31E6}"/>
                </a:ext>
              </a:extLst>
            </p:cNvPr>
            <p:cNvSpPr/>
            <p:nvPr/>
          </p:nvSpPr>
          <p:spPr>
            <a:xfrm>
              <a:off x="90430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28" name="Freeform: Shape 327">
              <a:extLst>
                <a:ext uri="{FF2B5EF4-FFF2-40B4-BE49-F238E27FC236}">
                  <a16:creationId xmlns:a16="http://schemas.microsoft.com/office/drawing/2014/main" id="{C196C8F8-8806-42F2-8787-7138F7FCCC08}"/>
                </a:ext>
              </a:extLst>
            </p:cNvPr>
            <p:cNvSpPr/>
            <p:nvPr/>
          </p:nvSpPr>
          <p:spPr>
            <a:xfrm>
              <a:off x="91655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29" name="Freeform: Shape 328">
              <a:extLst>
                <a:ext uri="{FF2B5EF4-FFF2-40B4-BE49-F238E27FC236}">
                  <a16:creationId xmlns:a16="http://schemas.microsoft.com/office/drawing/2014/main" id="{8BE719EB-B1AA-4673-8D5A-C056BF9C1AE4}"/>
                </a:ext>
              </a:extLst>
            </p:cNvPr>
            <p:cNvSpPr/>
            <p:nvPr/>
          </p:nvSpPr>
          <p:spPr>
            <a:xfrm>
              <a:off x="928806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30" name="Freeform: Shape 329">
              <a:extLst>
                <a:ext uri="{FF2B5EF4-FFF2-40B4-BE49-F238E27FC236}">
                  <a16:creationId xmlns:a16="http://schemas.microsoft.com/office/drawing/2014/main" id="{9BB76BF1-7BC5-4830-AC29-A08ED8215548}"/>
                </a:ext>
              </a:extLst>
            </p:cNvPr>
            <p:cNvSpPr/>
            <p:nvPr/>
          </p:nvSpPr>
          <p:spPr>
            <a:xfrm>
              <a:off x="94105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331" name="Freeform: Shape 330">
              <a:extLst>
                <a:ext uri="{FF2B5EF4-FFF2-40B4-BE49-F238E27FC236}">
                  <a16:creationId xmlns:a16="http://schemas.microsoft.com/office/drawing/2014/main" id="{E71FC8F4-47A2-4EC7-948D-B888A5F95470}"/>
                </a:ext>
              </a:extLst>
            </p:cNvPr>
            <p:cNvSpPr/>
            <p:nvPr/>
          </p:nvSpPr>
          <p:spPr>
            <a:xfrm>
              <a:off x="952819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332" name="Freeform: Shape 331">
              <a:extLst>
                <a:ext uri="{FF2B5EF4-FFF2-40B4-BE49-F238E27FC236}">
                  <a16:creationId xmlns:a16="http://schemas.microsoft.com/office/drawing/2014/main" id="{391035BA-86B5-4FBB-917C-3BC1E4D8E681}"/>
                </a:ext>
              </a:extLst>
            </p:cNvPr>
            <p:cNvSpPr/>
            <p:nvPr/>
          </p:nvSpPr>
          <p:spPr>
            <a:xfrm>
              <a:off x="965068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33" name="Freeform: Shape 332">
              <a:extLst>
                <a:ext uri="{FF2B5EF4-FFF2-40B4-BE49-F238E27FC236}">
                  <a16:creationId xmlns:a16="http://schemas.microsoft.com/office/drawing/2014/main" id="{3CC83D87-7F54-4C74-8FCA-0D0C094B411C}"/>
                </a:ext>
              </a:extLst>
            </p:cNvPr>
            <p:cNvSpPr/>
            <p:nvPr/>
          </p:nvSpPr>
          <p:spPr>
            <a:xfrm>
              <a:off x="977317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34" name="Freeform: Shape 333">
              <a:extLst>
                <a:ext uri="{FF2B5EF4-FFF2-40B4-BE49-F238E27FC236}">
                  <a16:creationId xmlns:a16="http://schemas.microsoft.com/office/drawing/2014/main" id="{F1D70F9F-99BC-4811-9CC1-FAC4289C034C}"/>
                </a:ext>
              </a:extLst>
            </p:cNvPr>
            <p:cNvSpPr/>
            <p:nvPr/>
          </p:nvSpPr>
          <p:spPr>
            <a:xfrm>
              <a:off x="989566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35" name="Freeform: Shape 334">
              <a:extLst>
                <a:ext uri="{FF2B5EF4-FFF2-40B4-BE49-F238E27FC236}">
                  <a16:creationId xmlns:a16="http://schemas.microsoft.com/office/drawing/2014/main" id="{CF23C738-2074-4C39-AEF6-C4DC257E186D}"/>
                </a:ext>
              </a:extLst>
            </p:cNvPr>
            <p:cNvSpPr/>
            <p:nvPr/>
          </p:nvSpPr>
          <p:spPr>
            <a:xfrm>
              <a:off x="1001815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336" name="Freeform: Shape 335">
              <a:extLst>
                <a:ext uri="{FF2B5EF4-FFF2-40B4-BE49-F238E27FC236}">
                  <a16:creationId xmlns:a16="http://schemas.microsoft.com/office/drawing/2014/main" id="{25D64589-AA79-49A2-9728-FF50C6F86FE6}"/>
                </a:ext>
              </a:extLst>
            </p:cNvPr>
            <p:cNvSpPr/>
            <p:nvPr/>
          </p:nvSpPr>
          <p:spPr>
            <a:xfrm>
              <a:off x="1014065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37" name="Freeform: Shape 336">
              <a:extLst>
                <a:ext uri="{FF2B5EF4-FFF2-40B4-BE49-F238E27FC236}">
                  <a16:creationId xmlns:a16="http://schemas.microsoft.com/office/drawing/2014/main" id="{F8B91FCB-F9B2-4A9E-BBCC-F095EA785239}"/>
                </a:ext>
              </a:extLst>
            </p:cNvPr>
            <p:cNvSpPr/>
            <p:nvPr/>
          </p:nvSpPr>
          <p:spPr>
            <a:xfrm>
              <a:off x="1026314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38" name="Freeform: Shape 337">
              <a:extLst>
                <a:ext uri="{FF2B5EF4-FFF2-40B4-BE49-F238E27FC236}">
                  <a16:creationId xmlns:a16="http://schemas.microsoft.com/office/drawing/2014/main" id="{BF45E52B-92ED-48B3-A6E0-6D5D958616FE}"/>
                </a:ext>
              </a:extLst>
            </p:cNvPr>
            <p:cNvSpPr/>
            <p:nvPr/>
          </p:nvSpPr>
          <p:spPr>
            <a:xfrm>
              <a:off x="1038563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39" name="Freeform: Shape 338">
              <a:extLst>
                <a:ext uri="{FF2B5EF4-FFF2-40B4-BE49-F238E27FC236}">
                  <a16:creationId xmlns:a16="http://schemas.microsoft.com/office/drawing/2014/main" id="{A0FD8857-4199-44E7-9DC1-7C82B5182E04}"/>
                </a:ext>
              </a:extLst>
            </p:cNvPr>
            <p:cNvSpPr/>
            <p:nvPr/>
          </p:nvSpPr>
          <p:spPr>
            <a:xfrm>
              <a:off x="1050812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40" name="Freeform: Shape 339">
              <a:extLst>
                <a:ext uri="{FF2B5EF4-FFF2-40B4-BE49-F238E27FC236}">
                  <a16:creationId xmlns:a16="http://schemas.microsoft.com/office/drawing/2014/main" id="{1EC8C521-469D-4105-957A-8C1B66874230}"/>
                </a:ext>
              </a:extLst>
            </p:cNvPr>
            <p:cNvSpPr/>
            <p:nvPr/>
          </p:nvSpPr>
          <p:spPr>
            <a:xfrm>
              <a:off x="1063061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341" name="Freeform: Shape 340">
              <a:extLst>
                <a:ext uri="{FF2B5EF4-FFF2-40B4-BE49-F238E27FC236}">
                  <a16:creationId xmlns:a16="http://schemas.microsoft.com/office/drawing/2014/main" id="{5C01EB48-8999-4FA6-9D89-AC15C13A290A}"/>
                </a:ext>
              </a:extLst>
            </p:cNvPr>
            <p:cNvSpPr/>
            <p:nvPr/>
          </p:nvSpPr>
          <p:spPr>
            <a:xfrm>
              <a:off x="1075310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42" name="Freeform: Shape 341">
              <a:extLst>
                <a:ext uri="{FF2B5EF4-FFF2-40B4-BE49-F238E27FC236}">
                  <a16:creationId xmlns:a16="http://schemas.microsoft.com/office/drawing/2014/main" id="{785F8810-A988-4906-A47E-0DD740BE5DF3}"/>
                </a:ext>
              </a:extLst>
            </p:cNvPr>
            <p:cNvSpPr/>
            <p:nvPr/>
          </p:nvSpPr>
          <p:spPr>
            <a:xfrm>
              <a:off x="1087560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43" name="Freeform: Shape 342">
              <a:extLst>
                <a:ext uri="{FF2B5EF4-FFF2-40B4-BE49-F238E27FC236}">
                  <a16:creationId xmlns:a16="http://schemas.microsoft.com/office/drawing/2014/main" id="{0C5E2DDE-DD2E-4A44-92F8-CCDE5A69C483}"/>
                </a:ext>
              </a:extLst>
            </p:cNvPr>
            <p:cNvSpPr/>
            <p:nvPr/>
          </p:nvSpPr>
          <p:spPr>
            <a:xfrm>
              <a:off x="733304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44" name="Freeform: Shape 343">
              <a:extLst>
                <a:ext uri="{FF2B5EF4-FFF2-40B4-BE49-F238E27FC236}">
                  <a16:creationId xmlns:a16="http://schemas.microsoft.com/office/drawing/2014/main" id="{573C2C3E-0D00-40F2-ADB4-93F0906F5F5C}"/>
                </a:ext>
              </a:extLst>
            </p:cNvPr>
            <p:cNvSpPr/>
            <p:nvPr/>
          </p:nvSpPr>
          <p:spPr>
            <a:xfrm>
              <a:off x="745553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345" name="Freeform: Shape 344">
              <a:extLst>
                <a:ext uri="{FF2B5EF4-FFF2-40B4-BE49-F238E27FC236}">
                  <a16:creationId xmlns:a16="http://schemas.microsoft.com/office/drawing/2014/main" id="{048573EA-DA18-4392-9C69-F3E5CB9A3F32}"/>
                </a:ext>
              </a:extLst>
            </p:cNvPr>
            <p:cNvSpPr/>
            <p:nvPr/>
          </p:nvSpPr>
          <p:spPr>
            <a:xfrm>
              <a:off x="75731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346" name="Freeform: Shape 345">
              <a:extLst>
                <a:ext uri="{FF2B5EF4-FFF2-40B4-BE49-F238E27FC236}">
                  <a16:creationId xmlns:a16="http://schemas.microsoft.com/office/drawing/2014/main" id="{1F4908C5-F527-4643-B2CB-407EA658BAE0}"/>
                </a:ext>
              </a:extLst>
            </p:cNvPr>
            <p:cNvSpPr/>
            <p:nvPr/>
          </p:nvSpPr>
          <p:spPr>
            <a:xfrm>
              <a:off x="76956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347" name="Freeform: Shape 346">
              <a:extLst>
                <a:ext uri="{FF2B5EF4-FFF2-40B4-BE49-F238E27FC236}">
                  <a16:creationId xmlns:a16="http://schemas.microsoft.com/office/drawing/2014/main" id="{1A3496DF-89F2-4C08-A140-FA8AB9EB7D59}"/>
                </a:ext>
              </a:extLst>
            </p:cNvPr>
            <p:cNvSpPr/>
            <p:nvPr/>
          </p:nvSpPr>
          <p:spPr>
            <a:xfrm>
              <a:off x="781816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348" name="Freeform: Shape 347">
              <a:extLst>
                <a:ext uri="{FF2B5EF4-FFF2-40B4-BE49-F238E27FC236}">
                  <a16:creationId xmlns:a16="http://schemas.microsoft.com/office/drawing/2014/main" id="{FE28B144-7103-4D6C-9376-F45DE20C6EFA}"/>
                </a:ext>
              </a:extLst>
            </p:cNvPr>
            <p:cNvSpPr/>
            <p:nvPr/>
          </p:nvSpPr>
          <p:spPr>
            <a:xfrm>
              <a:off x="79406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349" name="Freeform: Shape 348">
              <a:extLst>
                <a:ext uri="{FF2B5EF4-FFF2-40B4-BE49-F238E27FC236}">
                  <a16:creationId xmlns:a16="http://schemas.microsoft.com/office/drawing/2014/main" id="{9508BE96-CF57-409E-9D78-3066F921A8D1}"/>
                </a:ext>
              </a:extLst>
            </p:cNvPr>
            <p:cNvSpPr/>
            <p:nvPr/>
          </p:nvSpPr>
          <p:spPr>
            <a:xfrm>
              <a:off x="806314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350" name="Freeform: Shape 349">
              <a:extLst>
                <a:ext uri="{FF2B5EF4-FFF2-40B4-BE49-F238E27FC236}">
                  <a16:creationId xmlns:a16="http://schemas.microsoft.com/office/drawing/2014/main" id="{39DFF2FA-6BDC-4A29-BD3A-04D8F4C8A153}"/>
                </a:ext>
              </a:extLst>
            </p:cNvPr>
            <p:cNvSpPr/>
            <p:nvPr/>
          </p:nvSpPr>
          <p:spPr>
            <a:xfrm>
              <a:off x="818563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351" name="Freeform: Shape 350">
              <a:extLst>
                <a:ext uri="{FF2B5EF4-FFF2-40B4-BE49-F238E27FC236}">
                  <a16:creationId xmlns:a16="http://schemas.microsoft.com/office/drawing/2014/main" id="{8994B853-65E0-4F0A-916D-5D590BF5D0A6}"/>
                </a:ext>
              </a:extLst>
            </p:cNvPr>
            <p:cNvSpPr/>
            <p:nvPr/>
          </p:nvSpPr>
          <p:spPr>
            <a:xfrm>
              <a:off x="830813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352" name="Freeform: Shape 351">
              <a:extLst>
                <a:ext uri="{FF2B5EF4-FFF2-40B4-BE49-F238E27FC236}">
                  <a16:creationId xmlns:a16="http://schemas.microsoft.com/office/drawing/2014/main" id="{0962D559-468B-4293-87BA-C3C512259EB7}"/>
                </a:ext>
              </a:extLst>
            </p:cNvPr>
            <p:cNvSpPr/>
            <p:nvPr/>
          </p:nvSpPr>
          <p:spPr>
            <a:xfrm>
              <a:off x="843062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53" name="Freeform: Shape 352">
              <a:extLst>
                <a:ext uri="{FF2B5EF4-FFF2-40B4-BE49-F238E27FC236}">
                  <a16:creationId xmlns:a16="http://schemas.microsoft.com/office/drawing/2014/main" id="{5CA632DB-57F4-416E-B7FE-AA714A1DB167}"/>
                </a:ext>
              </a:extLst>
            </p:cNvPr>
            <p:cNvSpPr/>
            <p:nvPr/>
          </p:nvSpPr>
          <p:spPr>
            <a:xfrm>
              <a:off x="855311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354" name="Freeform: Shape 353">
              <a:extLst>
                <a:ext uri="{FF2B5EF4-FFF2-40B4-BE49-F238E27FC236}">
                  <a16:creationId xmlns:a16="http://schemas.microsoft.com/office/drawing/2014/main" id="{981A7C41-5BC9-450A-8A71-D26331083444}"/>
                </a:ext>
              </a:extLst>
            </p:cNvPr>
            <p:cNvSpPr/>
            <p:nvPr/>
          </p:nvSpPr>
          <p:spPr>
            <a:xfrm>
              <a:off x="867560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355" name="Freeform: Shape 354">
              <a:extLst>
                <a:ext uri="{FF2B5EF4-FFF2-40B4-BE49-F238E27FC236}">
                  <a16:creationId xmlns:a16="http://schemas.microsoft.com/office/drawing/2014/main" id="{707F2430-36F3-4538-B889-044181938A72}"/>
                </a:ext>
              </a:extLst>
            </p:cNvPr>
            <p:cNvSpPr/>
            <p:nvPr/>
          </p:nvSpPr>
          <p:spPr>
            <a:xfrm>
              <a:off x="879809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356" name="Freeform: Shape 355">
              <a:extLst>
                <a:ext uri="{FF2B5EF4-FFF2-40B4-BE49-F238E27FC236}">
                  <a16:creationId xmlns:a16="http://schemas.microsoft.com/office/drawing/2014/main" id="{4E7846CD-51F7-455A-9847-E9D301321638}"/>
                </a:ext>
              </a:extLst>
            </p:cNvPr>
            <p:cNvSpPr/>
            <p:nvPr/>
          </p:nvSpPr>
          <p:spPr>
            <a:xfrm>
              <a:off x="8920585"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357" name="Freeform: Shape 356">
              <a:extLst>
                <a:ext uri="{FF2B5EF4-FFF2-40B4-BE49-F238E27FC236}">
                  <a16:creationId xmlns:a16="http://schemas.microsoft.com/office/drawing/2014/main" id="{F4DA7496-398F-4626-B2B3-E8C7824F6E87}"/>
                </a:ext>
              </a:extLst>
            </p:cNvPr>
            <p:cNvSpPr/>
            <p:nvPr/>
          </p:nvSpPr>
          <p:spPr>
            <a:xfrm>
              <a:off x="90430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58" name="Freeform: Shape 357">
              <a:extLst>
                <a:ext uri="{FF2B5EF4-FFF2-40B4-BE49-F238E27FC236}">
                  <a16:creationId xmlns:a16="http://schemas.microsoft.com/office/drawing/2014/main" id="{745F0BC2-3070-4452-86AC-28D5147C8B33}"/>
                </a:ext>
              </a:extLst>
            </p:cNvPr>
            <p:cNvSpPr/>
            <p:nvPr/>
          </p:nvSpPr>
          <p:spPr>
            <a:xfrm>
              <a:off x="91655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359" name="Freeform: Shape 358">
              <a:extLst>
                <a:ext uri="{FF2B5EF4-FFF2-40B4-BE49-F238E27FC236}">
                  <a16:creationId xmlns:a16="http://schemas.microsoft.com/office/drawing/2014/main" id="{1F9C10C9-566F-41DF-A529-D9DFF8EE8398}"/>
                </a:ext>
              </a:extLst>
            </p:cNvPr>
            <p:cNvSpPr/>
            <p:nvPr/>
          </p:nvSpPr>
          <p:spPr>
            <a:xfrm>
              <a:off x="928806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60" name="Freeform: Shape 359">
              <a:extLst>
                <a:ext uri="{FF2B5EF4-FFF2-40B4-BE49-F238E27FC236}">
                  <a16:creationId xmlns:a16="http://schemas.microsoft.com/office/drawing/2014/main" id="{9D11525B-C996-4478-A597-68C9DFE35E0D}"/>
                </a:ext>
              </a:extLst>
            </p:cNvPr>
            <p:cNvSpPr/>
            <p:nvPr/>
          </p:nvSpPr>
          <p:spPr>
            <a:xfrm>
              <a:off x="94105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361" name="Freeform: Shape 360">
              <a:extLst>
                <a:ext uri="{FF2B5EF4-FFF2-40B4-BE49-F238E27FC236}">
                  <a16:creationId xmlns:a16="http://schemas.microsoft.com/office/drawing/2014/main" id="{ED310CB4-C755-40CE-8384-F51EDF9B1A45}"/>
                </a:ext>
              </a:extLst>
            </p:cNvPr>
            <p:cNvSpPr/>
            <p:nvPr/>
          </p:nvSpPr>
          <p:spPr>
            <a:xfrm>
              <a:off x="952819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362" name="Freeform: Shape 361">
              <a:extLst>
                <a:ext uri="{FF2B5EF4-FFF2-40B4-BE49-F238E27FC236}">
                  <a16:creationId xmlns:a16="http://schemas.microsoft.com/office/drawing/2014/main" id="{4988D83B-586F-4444-91BF-BDE7C956B4C8}"/>
                </a:ext>
              </a:extLst>
            </p:cNvPr>
            <p:cNvSpPr/>
            <p:nvPr/>
          </p:nvSpPr>
          <p:spPr>
            <a:xfrm>
              <a:off x="965068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363" name="Freeform: Shape 362">
              <a:extLst>
                <a:ext uri="{FF2B5EF4-FFF2-40B4-BE49-F238E27FC236}">
                  <a16:creationId xmlns:a16="http://schemas.microsoft.com/office/drawing/2014/main" id="{17306EC8-0FB0-4888-A34A-25254A67193C}"/>
                </a:ext>
              </a:extLst>
            </p:cNvPr>
            <p:cNvSpPr/>
            <p:nvPr/>
          </p:nvSpPr>
          <p:spPr>
            <a:xfrm>
              <a:off x="977317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364" name="Freeform: Shape 363">
              <a:extLst>
                <a:ext uri="{FF2B5EF4-FFF2-40B4-BE49-F238E27FC236}">
                  <a16:creationId xmlns:a16="http://schemas.microsoft.com/office/drawing/2014/main" id="{89E88AD1-139C-4EA4-9553-40030C67C2D5}"/>
                </a:ext>
              </a:extLst>
            </p:cNvPr>
            <p:cNvSpPr/>
            <p:nvPr/>
          </p:nvSpPr>
          <p:spPr>
            <a:xfrm>
              <a:off x="989566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365" name="Freeform: Shape 364">
              <a:extLst>
                <a:ext uri="{FF2B5EF4-FFF2-40B4-BE49-F238E27FC236}">
                  <a16:creationId xmlns:a16="http://schemas.microsoft.com/office/drawing/2014/main" id="{739C6A92-F5C7-4A22-B3EE-382212D6B2E9}"/>
                </a:ext>
              </a:extLst>
            </p:cNvPr>
            <p:cNvSpPr/>
            <p:nvPr/>
          </p:nvSpPr>
          <p:spPr>
            <a:xfrm>
              <a:off x="1001815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366" name="Freeform: Shape 365">
              <a:extLst>
                <a:ext uri="{FF2B5EF4-FFF2-40B4-BE49-F238E27FC236}">
                  <a16:creationId xmlns:a16="http://schemas.microsoft.com/office/drawing/2014/main" id="{AFE48691-C0A2-4F27-B1CE-9F524EDD73D3}"/>
                </a:ext>
              </a:extLst>
            </p:cNvPr>
            <p:cNvSpPr/>
            <p:nvPr/>
          </p:nvSpPr>
          <p:spPr>
            <a:xfrm>
              <a:off x="1014065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67" name="Freeform: Shape 366">
              <a:extLst>
                <a:ext uri="{FF2B5EF4-FFF2-40B4-BE49-F238E27FC236}">
                  <a16:creationId xmlns:a16="http://schemas.microsoft.com/office/drawing/2014/main" id="{E41F8E8E-871A-46E0-8801-53530C17F815}"/>
                </a:ext>
              </a:extLst>
            </p:cNvPr>
            <p:cNvSpPr/>
            <p:nvPr/>
          </p:nvSpPr>
          <p:spPr>
            <a:xfrm>
              <a:off x="1026314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368" name="Freeform: Shape 367">
              <a:extLst>
                <a:ext uri="{FF2B5EF4-FFF2-40B4-BE49-F238E27FC236}">
                  <a16:creationId xmlns:a16="http://schemas.microsoft.com/office/drawing/2014/main" id="{64059735-91C2-41D9-93DA-73CD4428A73A}"/>
                </a:ext>
              </a:extLst>
            </p:cNvPr>
            <p:cNvSpPr/>
            <p:nvPr/>
          </p:nvSpPr>
          <p:spPr>
            <a:xfrm>
              <a:off x="1038563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369" name="Freeform: Shape 368">
              <a:extLst>
                <a:ext uri="{FF2B5EF4-FFF2-40B4-BE49-F238E27FC236}">
                  <a16:creationId xmlns:a16="http://schemas.microsoft.com/office/drawing/2014/main" id="{4A1DADFA-622B-47FC-80B7-E941FEFA7D24}"/>
                </a:ext>
              </a:extLst>
            </p:cNvPr>
            <p:cNvSpPr/>
            <p:nvPr/>
          </p:nvSpPr>
          <p:spPr>
            <a:xfrm>
              <a:off x="1050812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370" name="Freeform: Shape 369">
              <a:extLst>
                <a:ext uri="{FF2B5EF4-FFF2-40B4-BE49-F238E27FC236}">
                  <a16:creationId xmlns:a16="http://schemas.microsoft.com/office/drawing/2014/main" id="{DF16CA3F-A8D4-4BC7-9F93-B8A09A55D968}"/>
                </a:ext>
              </a:extLst>
            </p:cNvPr>
            <p:cNvSpPr/>
            <p:nvPr/>
          </p:nvSpPr>
          <p:spPr>
            <a:xfrm>
              <a:off x="1063061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371" name="Freeform: Shape 370">
              <a:extLst>
                <a:ext uri="{FF2B5EF4-FFF2-40B4-BE49-F238E27FC236}">
                  <a16:creationId xmlns:a16="http://schemas.microsoft.com/office/drawing/2014/main" id="{8F18C611-9E43-4515-BFEB-4230EC98C535}"/>
                </a:ext>
              </a:extLst>
            </p:cNvPr>
            <p:cNvSpPr/>
            <p:nvPr/>
          </p:nvSpPr>
          <p:spPr>
            <a:xfrm>
              <a:off x="1075310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372" name="Freeform: Shape 371">
              <a:extLst>
                <a:ext uri="{FF2B5EF4-FFF2-40B4-BE49-F238E27FC236}">
                  <a16:creationId xmlns:a16="http://schemas.microsoft.com/office/drawing/2014/main" id="{2D984C31-5626-4277-8D5B-954B78C9B2C4}"/>
                </a:ext>
              </a:extLst>
            </p:cNvPr>
            <p:cNvSpPr/>
            <p:nvPr/>
          </p:nvSpPr>
          <p:spPr>
            <a:xfrm>
              <a:off x="1087560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373" name="Freeform: Shape 372">
              <a:extLst>
                <a:ext uri="{FF2B5EF4-FFF2-40B4-BE49-F238E27FC236}">
                  <a16:creationId xmlns:a16="http://schemas.microsoft.com/office/drawing/2014/main" id="{95A4665B-24C6-4B18-AF25-8FFBFCE8B81F}"/>
                </a:ext>
              </a:extLst>
            </p:cNvPr>
            <p:cNvSpPr/>
            <p:nvPr/>
          </p:nvSpPr>
          <p:spPr>
            <a:xfrm>
              <a:off x="733304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74" name="Freeform: Shape 373">
              <a:extLst>
                <a:ext uri="{FF2B5EF4-FFF2-40B4-BE49-F238E27FC236}">
                  <a16:creationId xmlns:a16="http://schemas.microsoft.com/office/drawing/2014/main" id="{78E11A45-0783-4B83-8D9F-8024F81B5A71}"/>
                </a:ext>
              </a:extLst>
            </p:cNvPr>
            <p:cNvSpPr/>
            <p:nvPr/>
          </p:nvSpPr>
          <p:spPr>
            <a:xfrm>
              <a:off x="745553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75" name="Freeform: Shape 374">
              <a:extLst>
                <a:ext uri="{FF2B5EF4-FFF2-40B4-BE49-F238E27FC236}">
                  <a16:creationId xmlns:a16="http://schemas.microsoft.com/office/drawing/2014/main" id="{8D1099E2-2C96-4D03-BB71-6AC675C4F386}"/>
                </a:ext>
              </a:extLst>
            </p:cNvPr>
            <p:cNvSpPr/>
            <p:nvPr/>
          </p:nvSpPr>
          <p:spPr>
            <a:xfrm>
              <a:off x="75731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76" name="Freeform: Shape 375">
              <a:extLst>
                <a:ext uri="{FF2B5EF4-FFF2-40B4-BE49-F238E27FC236}">
                  <a16:creationId xmlns:a16="http://schemas.microsoft.com/office/drawing/2014/main" id="{36F57742-1DA2-4B15-AA8F-75FCD5F4A027}"/>
                </a:ext>
              </a:extLst>
            </p:cNvPr>
            <p:cNvSpPr/>
            <p:nvPr/>
          </p:nvSpPr>
          <p:spPr>
            <a:xfrm>
              <a:off x="76956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77" name="Freeform: Shape 376">
              <a:extLst>
                <a:ext uri="{FF2B5EF4-FFF2-40B4-BE49-F238E27FC236}">
                  <a16:creationId xmlns:a16="http://schemas.microsoft.com/office/drawing/2014/main" id="{B66BCD62-2B21-4C6A-B3B2-373C00D96877}"/>
                </a:ext>
              </a:extLst>
            </p:cNvPr>
            <p:cNvSpPr/>
            <p:nvPr/>
          </p:nvSpPr>
          <p:spPr>
            <a:xfrm>
              <a:off x="781816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78" name="Freeform: Shape 377">
              <a:extLst>
                <a:ext uri="{FF2B5EF4-FFF2-40B4-BE49-F238E27FC236}">
                  <a16:creationId xmlns:a16="http://schemas.microsoft.com/office/drawing/2014/main" id="{2DAA3620-8C17-46A6-B454-2032991D1F1A}"/>
                </a:ext>
              </a:extLst>
            </p:cNvPr>
            <p:cNvSpPr/>
            <p:nvPr/>
          </p:nvSpPr>
          <p:spPr>
            <a:xfrm>
              <a:off x="79406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79" name="Freeform: Shape 378">
              <a:extLst>
                <a:ext uri="{FF2B5EF4-FFF2-40B4-BE49-F238E27FC236}">
                  <a16:creationId xmlns:a16="http://schemas.microsoft.com/office/drawing/2014/main" id="{53414B71-E265-4733-B610-DE589BA872CB}"/>
                </a:ext>
              </a:extLst>
            </p:cNvPr>
            <p:cNvSpPr/>
            <p:nvPr/>
          </p:nvSpPr>
          <p:spPr>
            <a:xfrm>
              <a:off x="806314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380" name="Freeform: Shape 379">
              <a:extLst>
                <a:ext uri="{FF2B5EF4-FFF2-40B4-BE49-F238E27FC236}">
                  <a16:creationId xmlns:a16="http://schemas.microsoft.com/office/drawing/2014/main" id="{5DE87E6D-DC1A-4BD0-9711-CF3C438DAEFE}"/>
                </a:ext>
              </a:extLst>
            </p:cNvPr>
            <p:cNvSpPr/>
            <p:nvPr/>
          </p:nvSpPr>
          <p:spPr>
            <a:xfrm>
              <a:off x="818563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81" name="Freeform: Shape 380">
              <a:extLst>
                <a:ext uri="{FF2B5EF4-FFF2-40B4-BE49-F238E27FC236}">
                  <a16:creationId xmlns:a16="http://schemas.microsoft.com/office/drawing/2014/main" id="{6EFE82F9-E160-4E61-B208-43C81123FCEB}"/>
                </a:ext>
              </a:extLst>
            </p:cNvPr>
            <p:cNvSpPr/>
            <p:nvPr/>
          </p:nvSpPr>
          <p:spPr>
            <a:xfrm>
              <a:off x="830813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82" name="Freeform: Shape 381">
              <a:extLst>
                <a:ext uri="{FF2B5EF4-FFF2-40B4-BE49-F238E27FC236}">
                  <a16:creationId xmlns:a16="http://schemas.microsoft.com/office/drawing/2014/main" id="{8CC2F394-A285-4508-932F-4F75572BC2BB}"/>
                </a:ext>
              </a:extLst>
            </p:cNvPr>
            <p:cNvSpPr/>
            <p:nvPr/>
          </p:nvSpPr>
          <p:spPr>
            <a:xfrm>
              <a:off x="843062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383" name="Freeform: Shape 382">
              <a:extLst>
                <a:ext uri="{FF2B5EF4-FFF2-40B4-BE49-F238E27FC236}">
                  <a16:creationId xmlns:a16="http://schemas.microsoft.com/office/drawing/2014/main" id="{052217DE-10F9-4AF7-B53C-7CEC5802C3D8}"/>
                </a:ext>
              </a:extLst>
            </p:cNvPr>
            <p:cNvSpPr/>
            <p:nvPr/>
          </p:nvSpPr>
          <p:spPr>
            <a:xfrm>
              <a:off x="855311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384" name="Freeform: Shape 383">
              <a:extLst>
                <a:ext uri="{FF2B5EF4-FFF2-40B4-BE49-F238E27FC236}">
                  <a16:creationId xmlns:a16="http://schemas.microsoft.com/office/drawing/2014/main" id="{C423B4DE-46BD-4984-8B09-B1B03DAE29B8}"/>
                </a:ext>
              </a:extLst>
            </p:cNvPr>
            <p:cNvSpPr/>
            <p:nvPr/>
          </p:nvSpPr>
          <p:spPr>
            <a:xfrm>
              <a:off x="867560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85" name="Freeform: Shape 384">
              <a:extLst>
                <a:ext uri="{FF2B5EF4-FFF2-40B4-BE49-F238E27FC236}">
                  <a16:creationId xmlns:a16="http://schemas.microsoft.com/office/drawing/2014/main" id="{0C576901-F724-4F89-8B98-2E5B1E7447F1}"/>
                </a:ext>
              </a:extLst>
            </p:cNvPr>
            <p:cNvSpPr/>
            <p:nvPr/>
          </p:nvSpPr>
          <p:spPr>
            <a:xfrm>
              <a:off x="879809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86" name="Freeform: Shape 385">
              <a:extLst>
                <a:ext uri="{FF2B5EF4-FFF2-40B4-BE49-F238E27FC236}">
                  <a16:creationId xmlns:a16="http://schemas.microsoft.com/office/drawing/2014/main" id="{24BBD72C-8083-474B-939D-31DE00E96B7E}"/>
                </a:ext>
              </a:extLst>
            </p:cNvPr>
            <p:cNvSpPr/>
            <p:nvPr/>
          </p:nvSpPr>
          <p:spPr>
            <a:xfrm>
              <a:off x="8920585"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87" name="Freeform: Shape 386">
              <a:extLst>
                <a:ext uri="{FF2B5EF4-FFF2-40B4-BE49-F238E27FC236}">
                  <a16:creationId xmlns:a16="http://schemas.microsoft.com/office/drawing/2014/main" id="{433CF040-39D9-4EA7-9D98-0F395EABF1CB}"/>
                </a:ext>
              </a:extLst>
            </p:cNvPr>
            <p:cNvSpPr/>
            <p:nvPr/>
          </p:nvSpPr>
          <p:spPr>
            <a:xfrm>
              <a:off x="90430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88" name="Freeform: Shape 387">
              <a:extLst>
                <a:ext uri="{FF2B5EF4-FFF2-40B4-BE49-F238E27FC236}">
                  <a16:creationId xmlns:a16="http://schemas.microsoft.com/office/drawing/2014/main" id="{F113FE5F-19EF-4995-8454-9A5668431D94}"/>
                </a:ext>
              </a:extLst>
            </p:cNvPr>
            <p:cNvSpPr/>
            <p:nvPr/>
          </p:nvSpPr>
          <p:spPr>
            <a:xfrm>
              <a:off x="91655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89" name="Freeform: Shape 388">
              <a:extLst>
                <a:ext uri="{FF2B5EF4-FFF2-40B4-BE49-F238E27FC236}">
                  <a16:creationId xmlns:a16="http://schemas.microsoft.com/office/drawing/2014/main" id="{30020367-B6DA-4CE0-B193-2A7E0B544013}"/>
                </a:ext>
              </a:extLst>
            </p:cNvPr>
            <p:cNvSpPr/>
            <p:nvPr/>
          </p:nvSpPr>
          <p:spPr>
            <a:xfrm>
              <a:off x="928806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90" name="Freeform: Shape 389">
              <a:extLst>
                <a:ext uri="{FF2B5EF4-FFF2-40B4-BE49-F238E27FC236}">
                  <a16:creationId xmlns:a16="http://schemas.microsoft.com/office/drawing/2014/main" id="{D6911153-2429-402C-AF22-828C7334DCBD}"/>
                </a:ext>
              </a:extLst>
            </p:cNvPr>
            <p:cNvSpPr/>
            <p:nvPr/>
          </p:nvSpPr>
          <p:spPr>
            <a:xfrm>
              <a:off x="94105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91" name="Freeform: Shape 390">
              <a:extLst>
                <a:ext uri="{FF2B5EF4-FFF2-40B4-BE49-F238E27FC236}">
                  <a16:creationId xmlns:a16="http://schemas.microsoft.com/office/drawing/2014/main" id="{4C981BFA-9635-4D77-85A6-7F96CA98F6AF}"/>
                </a:ext>
              </a:extLst>
            </p:cNvPr>
            <p:cNvSpPr/>
            <p:nvPr/>
          </p:nvSpPr>
          <p:spPr>
            <a:xfrm>
              <a:off x="952819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392" name="Freeform: Shape 391">
              <a:extLst>
                <a:ext uri="{FF2B5EF4-FFF2-40B4-BE49-F238E27FC236}">
                  <a16:creationId xmlns:a16="http://schemas.microsoft.com/office/drawing/2014/main" id="{71D729CA-523C-42DF-984D-427DEE62BBD1}"/>
                </a:ext>
              </a:extLst>
            </p:cNvPr>
            <p:cNvSpPr/>
            <p:nvPr/>
          </p:nvSpPr>
          <p:spPr>
            <a:xfrm>
              <a:off x="965068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393" name="Freeform: Shape 392">
              <a:extLst>
                <a:ext uri="{FF2B5EF4-FFF2-40B4-BE49-F238E27FC236}">
                  <a16:creationId xmlns:a16="http://schemas.microsoft.com/office/drawing/2014/main" id="{DFEB06E8-D993-4EC0-92C1-DF8389DA9D0E}"/>
                </a:ext>
              </a:extLst>
            </p:cNvPr>
            <p:cNvSpPr/>
            <p:nvPr/>
          </p:nvSpPr>
          <p:spPr>
            <a:xfrm>
              <a:off x="977317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94" name="Freeform: Shape 393">
              <a:extLst>
                <a:ext uri="{FF2B5EF4-FFF2-40B4-BE49-F238E27FC236}">
                  <a16:creationId xmlns:a16="http://schemas.microsoft.com/office/drawing/2014/main" id="{91719509-9953-47D0-BF83-56596CCF1FE3}"/>
                </a:ext>
              </a:extLst>
            </p:cNvPr>
            <p:cNvSpPr/>
            <p:nvPr/>
          </p:nvSpPr>
          <p:spPr>
            <a:xfrm>
              <a:off x="989566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395" name="Freeform: Shape 394">
              <a:extLst>
                <a:ext uri="{FF2B5EF4-FFF2-40B4-BE49-F238E27FC236}">
                  <a16:creationId xmlns:a16="http://schemas.microsoft.com/office/drawing/2014/main" id="{5BD2AD18-6C31-464B-9FFE-FCA4F3203230}"/>
                </a:ext>
              </a:extLst>
            </p:cNvPr>
            <p:cNvSpPr/>
            <p:nvPr/>
          </p:nvSpPr>
          <p:spPr>
            <a:xfrm>
              <a:off x="1001815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396" name="Freeform: Shape 395">
              <a:extLst>
                <a:ext uri="{FF2B5EF4-FFF2-40B4-BE49-F238E27FC236}">
                  <a16:creationId xmlns:a16="http://schemas.microsoft.com/office/drawing/2014/main" id="{A3B32ABE-29CA-4B90-A8EF-090EB0497CD4}"/>
                </a:ext>
              </a:extLst>
            </p:cNvPr>
            <p:cNvSpPr/>
            <p:nvPr/>
          </p:nvSpPr>
          <p:spPr>
            <a:xfrm>
              <a:off x="1014065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97" name="Freeform: Shape 396">
              <a:extLst>
                <a:ext uri="{FF2B5EF4-FFF2-40B4-BE49-F238E27FC236}">
                  <a16:creationId xmlns:a16="http://schemas.microsoft.com/office/drawing/2014/main" id="{F948D453-11D3-4EA3-80B9-5ABD874DE9E8}"/>
                </a:ext>
              </a:extLst>
            </p:cNvPr>
            <p:cNvSpPr/>
            <p:nvPr/>
          </p:nvSpPr>
          <p:spPr>
            <a:xfrm>
              <a:off x="1026314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398" name="Freeform: Shape 397">
              <a:extLst>
                <a:ext uri="{FF2B5EF4-FFF2-40B4-BE49-F238E27FC236}">
                  <a16:creationId xmlns:a16="http://schemas.microsoft.com/office/drawing/2014/main" id="{1F3511BF-77B4-4380-9F5D-9EBAE1082378}"/>
                </a:ext>
              </a:extLst>
            </p:cNvPr>
            <p:cNvSpPr/>
            <p:nvPr/>
          </p:nvSpPr>
          <p:spPr>
            <a:xfrm>
              <a:off x="1038563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399" name="Freeform: Shape 398">
              <a:extLst>
                <a:ext uri="{FF2B5EF4-FFF2-40B4-BE49-F238E27FC236}">
                  <a16:creationId xmlns:a16="http://schemas.microsoft.com/office/drawing/2014/main" id="{FB8833FE-ADC5-4933-89D4-1AD76A19E3E8}"/>
                </a:ext>
              </a:extLst>
            </p:cNvPr>
            <p:cNvSpPr/>
            <p:nvPr/>
          </p:nvSpPr>
          <p:spPr>
            <a:xfrm>
              <a:off x="1050812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400" name="Freeform: Shape 399">
              <a:extLst>
                <a:ext uri="{FF2B5EF4-FFF2-40B4-BE49-F238E27FC236}">
                  <a16:creationId xmlns:a16="http://schemas.microsoft.com/office/drawing/2014/main" id="{5036E103-BB43-45AB-BFB5-E8864F7FB683}"/>
                </a:ext>
              </a:extLst>
            </p:cNvPr>
            <p:cNvSpPr/>
            <p:nvPr/>
          </p:nvSpPr>
          <p:spPr>
            <a:xfrm>
              <a:off x="1063061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01" name="Freeform: Shape 400">
              <a:extLst>
                <a:ext uri="{FF2B5EF4-FFF2-40B4-BE49-F238E27FC236}">
                  <a16:creationId xmlns:a16="http://schemas.microsoft.com/office/drawing/2014/main" id="{E0E22251-88C1-4981-9CDF-A3F021B6FB04}"/>
                </a:ext>
              </a:extLst>
            </p:cNvPr>
            <p:cNvSpPr/>
            <p:nvPr/>
          </p:nvSpPr>
          <p:spPr>
            <a:xfrm>
              <a:off x="1075310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02" name="Freeform: Shape 401">
              <a:extLst>
                <a:ext uri="{FF2B5EF4-FFF2-40B4-BE49-F238E27FC236}">
                  <a16:creationId xmlns:a16="http://schemas.microsoft.com/office/drawing/2014/main" id="{B1912798-2325-4D45-97AD-A1FD7AE4B362}"/>
                </a:ext>
              </a:extLst>
            </p:cNvPr>
            <p:cNvSpPr/>
            <p:nvPr/>
          </p:nvSpPr>
          <p:spPr>
            <a:xfrm>
              <a:off x="1087560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03" name="Freeform: Shape 402">
              <a:extLst>
                <a:ext uri="{FF2B5EF4-FFF2-40B4-BE49-F238E27FC236}">
                  <a16:creationId xmlns:a16="http://schemas.microsoft.com/office/drawing/2014/main" id="{FA7CAE48-DD5A-4BD5-8DD2-87542452DF73}"/>
                </a:ext>
              </a:extLst>
            </p:cNvPr>
            <p:cNvSpPr/>
            <p:nvPr/>
          </p:nvSpPr>
          <p:spPr>
            <a:xfrm>
              <a:off x="1099526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04" name="Freeform: Shape 403">
              <a:extLst>
                <a:ext uri="{FF2B5EF4-FFF2-40B4-BE49-F238E27FC236}">
                  <a16:creationId xmlns:a16="http://schemas.microsoft.com/office/drawing/2014/main" id="{01391694-F46C-4547-82AD-871332866AD0}"/>
                </a:ext>
              </a:extLst>
            </p:cNvPr>
            <p:cNvSpPr/>
            <p:nvPr/>
          </p:nvSpPr>
          <p:spPr>
            <a:xfrm>
              <a:off x="1111775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405" name="Freeform: Shape 404">
              <a:extLst>
                <a:ext uri="{FF2B5EF4-FFF2-40B4-BE49-F238E27FC236}">
                  <a16:creationId xmlns:a16="http://schemas.microsoft.com/office/drawing/2014/main" id="{347AA7B6-24AA-40B8-AD42-FADADD861472}"/>
                </a:ext>
              </a:extLst>
            </p:cNvPr>
            <p:cNvSpPr/>
            <p:nvPr/>
          </p:nvSpPr>
          <p:spPr>
            <a:xfrm>
              <a:off x="11240251"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06" name="Freeform: Shape 405">
              <a:extLst>
                <a:ext uri="{FF2B5EF4-FFF2-40B4-BE49-F238E27FC236}">
                  <a16:creationId xmlns:a16="http://schemas.microsoft.com/office/drawing/2014/main" id="{7A0EB43F-7CB7-43DA-AB3D-E8DA238D7975}"/>
                </a:ext>
              </a:extLst>
            </p:cNvPr>
            <p:cNvSpPr/>
            <p:nvPr/>
          </p:nvSpPr>
          <p:spPr>
            <a:xfrm>
              <a:off x="1136274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07" name="Freeform: Shape 406">
              <a:extLst>
                <a:ext uri="{FF2B5EF4-FFF2-40B4-BE49-F238E27FC236}">
                  <a16:creationId xmlns:a16="http://schemas.microsoft.com/office/drawing/2014/main" id="{034053E5-B944-43C2-A351-EA5C1D576011}"/>
                </a:ext>
              </a:extLst>
            </p:cNvPr>
            <p:cNvSpPr/>
            <p:nvPr/>
          </p:nvSpPr>
          <p:spPr>
            <a:xfrm>
              <a:off x="1148523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08" name="Freeform: Shape 407">
              <a:extLst>
                <a:ext uri="{FF2B5EF4-FFF2-40B4-BE49-F238E27FC236}">
                  <a16:creationId xmlns:a16="http://schemas.microsoft.com/office/drawing/2014/main" id="{D0721DF1-28D7-4644-9C54-EFD32742F73E}"/>
                </a:ext>
              </a:extLst>
            </p:cNvPr>
            <p:cNvSpPr/>
            <p:nvPr/>
          </p:nvSpPr>
          <p:spPr>
            <a:xfrm>
              <a:off x="1160772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09" name="Freeform: Shape 408">
              <a:extLst>
                <a:ext uri="{FF2B5EF4-FFF2-40B4-BE49-F238E27FC236}">
                  <a16:creationId xmlns:a16="http://schemas.microsoft.com/office/drawing/2014/main" id="{2BECEAFA-43C9-447E-9DD1-D31A0418DC9B}"/>
                </a:ext>
              </a:extLst>
            </p:cNvPr>
            <p:cNvSpPr/>
            <p:nvPr/>
          </p:nvSpPr>
          <p:spPr>
            <a:xfrm>
              <a:off x="1173021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410" name="Freeform: Shape 409">
              <a:extLst>
                <a:ext uri="{FF2B5EF4-FFF2-40B4-BE49-F238E27FC236}">
                  <a16:creationId xmlns:a16="http://schemas.microsoft.com/office/drawing/2014/main" id="{3ED16927-F28C-4FFD-AFD8-93A716AB0910}"/>
                </a:ext>
              </a:extLst>
            </p:cNvPr>
            <p:cNvSpPr/>
            <p:nvPr/>
          </p:nvSpPr>
          <p:spPr>
            <a:xfrm>
              <a:off x="1185270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11" name="Freeform: Shape 410">
              <a:extLst>
                <a:ext uri="{FF2B5EF4-FFF2-40B4-BE49-F238E27FC236}">
                  <a16:creationId xmlns:a16="http://schemas.microsoft.com/office/drawing/2014/main" id="{5DD79E75-FEDB-4198-A745-D3564B54D755}"/>
                </a:ext>
              </a:extLst>
            </p:cNvPr>
            <p:cNvSpPr/>
            <p:nvPr/>
          </p:nvSpPr>
          <p:spPr>
            <a:xfrm>
              <a:off x="1197520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12" name="Freeform: Shape 411">
              <a:extLst>
                <a:ext uri="{FF2B5EF4-FFF2-40B4-BE49-F238E27FC236}">
                  <a16:creationId xmlns:a16="http://schemas.microsoft.com/office/drawing/2014/main" id="{01BDE481-CB8D-4C4F-B799-BF8C2CE992C1}"/>
                </a:ext>
              </a:extLst>
            </p:cNvPr>
            <p:cNvSpPr/>
            <p:nvPr/>
          </p:nvSpPr>
          <p:spPr>
            <a:xfrm>
              <a:off x="1209769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413" name="Freeform: Shape 412">
              <a:extLst>
                <a:ext uri="{FF2B5EF4-FFF2-40B4-BE49-F238E27FC236}">
                  <a16:creationId xmlns:a16="http://schemas.microsoft.com/office/drawing/2014/main" id="{C982A2CE-CD5A-4ECF-BE70-F02F00D24A61}"/>
                </a:ext>
              </a:extLst>
            </p:cNvPr>
            <p:cNvSpPr/>
            <p:nvPr/>
          </p:nvSpPr>
          <p:spPr>
            <a:xfrm>
              <a:off x="1099526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14" name="Freeform: Shape 413">
              <a:extLst>
                <a:ext uri="{FF2B5EF4-FFF2-40B4-BE49-F238E27FC236}">
                  <a16:creationId xmlns:a16="http://schemas.microsoft.com/office/drawing/2014/main" id="{1BB86AD5-2D5F-48E0-894B-1CA99E8A6845}"/>
                </a:ext>
              </a:extLst>
            </p:cNvPr>
            <p:cNvSpPr/>
            <p:nvPr/>
          </p:nvSpPr>
          <p:spPr>
            <a:xfrm>
              <a:off x="1111775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15" name="Freeform: Shape 414">
              <a:extLst>
                <a:ext uri="{FF2B5EF4-FFF2-40B4-BE49-F238E27FC236}">
                  <a16:creationId xmlns:a16="http://schemas.microsoft.com/office/drawing/2014/main" id="{DC9BAC14-AEAC-48C0-810C-A0E157B0E059}"/>
                </a:ext>
              </a:extLst>
            </p:cNvPr>
            <p:cNvSpPr/>
            <p:nvPr/>
          </p:nvSpPr>
          <p:spPr>
            <a:xfrm>
              <a:off x="11240251"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416" name="Freeform: Shape 415">
              <a:extLst>
                <a:ext uri="{FF2B5EF4-FFF2-40B4-BE49-F238E27FC236}">
                  <a16:creationId xmlns:a16="http://schemas.microsoft.com/office/drawing/2014/main" id="{16A3CAF5-2002-4F80-85EC-AD9E75F93858}"/>
                </a:ext>
              </a:extLst>
            </p:cNvPr>
            <p:cNvSpPr/>
            <p:nvPr/>
          </p:nvSpPr>
          <p:spPr>
            <a:xfrm>
              <a:off x="1136274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17" name="Freeform: Shape 416">
              <a:extLst>
                <a:ext uri="{FF2B5EF4-FFF2-40B4-BE49-F238E27FC236}">
                  <a16:creationId xmlns:a16="http://schemas.microsoft.com/office/drawing/2014/main" id="{1BF20F01-942F-4669-A88F-CCCCED6026ED}"/>
                </a:ext>
              </a:extLst>
            </p:cNvPr>
            <p:cNvSpPr/>
            <p:nvPr/>
          </p:nvSpPr>
          <p:spPr>
            <a:xfrm>
              <a:off x="1148523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418" name="Freeform: Shape 417">
              <a:extLst>
                <a:ext uri="{FF2B5EF4-FFF2-40B4-BE49-F238E27FC236}">
                  <a16:creationId xmlns:a16="http://schemas.microsoft.com/office/drawing/2014/main" id="{D93C1647-36B1-4474-886D-1268B41111AE}"/>
                </a:ext>
              </a:extLst>
            </p:cNvPr>
            <p:cNvSpPr/>
            <p:nvPr/>
          </p:nvSpPr>
          <p:spPr>
            <a:xfrm>
              <a:off x="1160772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419" name="Freeform: Shape 418">
              <a:extLst>
                <a:ext uri="{FF2B5EF4-FFF2-40B4-BE49-F238E27FC236}">
                  <a16:creationId xmlns:a16="http://schemas.microsoft.com/office/drawing/2014/main" id="{F0BB2D1E-F45D-4CF0-B248-2F65F0E96CA1}"/>
                </a:ext>
              </a:extLst>
            </p:cNvPr>
            <p:cNvSpPr/>
            <p:nvPr/>
          </p:nvSpPr>
          <p:spPr>
            <a:xfrm>
              <a:off x="1173021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20" name="Freeform: Shape 419">
              <a:extLst>
                <a:ext uri="{FF2B5EF4-FFF2-40B4-BE49-F238E27FC236}">
                  <a16:creationId xmlns:a16="http://schemas.microsoft.com/office/drawing/2014/main" id="{84D7E6F3-4838-4436-BC70-8CF9919F3F0F}"/>
                </a:ext>
              </a:extLst>
            </p:cNvPr>
            <p:cNvSpPr/>
            <p:nvPr/>
          </p:nvSpPr>
          <p:spPr>
            <a:xfrm>
              <a:off x="1185270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421" name="Freeform: Shape 420">
              <a:extLst>
                <a:ext uri="{FF2B5EF4-FFF2-40B4-BE49-F238E27FC236}">
                  <a16:creationId xmlns:a16="http://schemas.microsoft.com/office/drawing/2014/main" id="{11AB205A-BA7A-4888-9E9F-976ED70BF0BE}"/>
                </a:ext>
              </a:extLst>
            </p:cNvPr>
            <p:cNvSpPr/>
            <p:nvPr/>
          </p:nvSpPr>
          <p:spPr>
            <a:xfrm>
              <a:off x="1197520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422" name="Freeform: Shape 421">
              <a:extLst>
                <a:ext uri="{FF2B5EF4-FFF2-40B4-BE49-F238E27FC236}">
                  <a16:creationId xmlns:a16="http://schemas.microsoft.com/office/drawing/2014/main" id="{C8C8D884-2976-4BC8-88CF-752A4B823FC9}"/>
                </a:ext>
              </a:extLst>
            </p:cNvPr>
            <p:cNvSpPr/>
            <p:nvPr/>
          </p:nvSpPr>
          <p:spPr>
            <a:xfrm>
              <a:off x="1209769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423" name="Freeform: Shape 422">
              <a:extLst>
                <a:ext uri="{FF2B5EF4-FFF2-40B4-BE49-F238E27FC236}">
                  <a16:creationId xmlns:a16="http://schemas.microsoft.com/office/drawing/2014/main" id="{4BBFDFA1-F60D-4559-A929-D0533072507D}"/>
                </a:ext>
              </a:extLst>
            </p:cNvPr>
            <p:cNvSpPr/>
            <p:nvPr/>
          </p:nvSpPr>
          <p:spPr>
            <a:xfrm>
              <a:off x="1099526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24" name="Freeform: Shape 423">
              <a:extLst>
                <a:ext uri="{FF2B5EF4-FFF2-40B4-BE49-F238E27FC236}">
                  <a16:creationId xmlns:a16="http://schemas.microsoft.com/office/drawing/2014/main" id="{99512BBE-6762-4EB8-9FC2-F4046BE19CEF}"/>
                </a:ext>
              </a:extLst>
            </p:cNvPr>
            <p:cNvSpPr/>
            <p:nvPr/>
          </p:nvSpPr>
          <p:spPr>
            <a:xfrm>
              <a:off x="1111775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25" name="Freeform: Shape 424">
              <a:extLst>
                <a:ext uri="{FF2B5EF4-FFF2-40B4-BE49-F238E27FC236}">
                  <a16:creationId xmlns:a16="http://schemas.microsoft.com/office/drawing/2014/main" id="{776A2C46-489D-449B-B3AA-B56A54905D2E}"/>
                </a:ext>
              </a:extLst>
            </p:cNvPr>
            <p:cNvSpPr/>
            <p:nvPr/>
          </p:nvSpPr>
          <p:spPr>
            <a:xfrm>
              <a:off x="11240251"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426" name="Freeform: Shape 425">
              <a:extLst>
                <a:ext uri="{FF2B5EF4-FFF2-40B4-BE49-F238E27FC236}">
                  <a16:creationId xmlns:a16="http://schemas.microsoft.com/office/drawing/2014/main" id="{7B4599D2-AB20-491F-97FD-3F4544C2D1EC}"/>
                </a:ext>
              </a:extLst>
            </p:cNvPr>
            <p:cNvSpPr/>
            <p:nvPr/>
          </p:nvSpPr>
          <p:spPr>
            <a:xfrm>
              <a:off x="1136274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27" name="Freeform: Shape 426">
              <a:extLst>
                <a:ext uri="{FF2B5EF4-FFF2-40B4-BE49-F238E27FC236}">
                  <a16:creationId xmlns:a16="http://schemas.microsoft.com/office/drawing/2014/main" id="{8424C511-EC21-4584-8A7F-59A5DFE97E29}"/>
                </a:ext>
              </a:extLst>
            </p:cNvPr>
            <p:cNvSpPr/>
            <p:nvPr/>
          </p:nvSpPr>
          <p:spPr>
            <a:xfrm>
              <a:off x="1148523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428" name="Freeform: Shape 427">
              <a:extLst>
                <a:ext uri="{FF2B5EF4-FFF2-40B4-BE49-F238E27FC236}">
                  <a16:creationId xmlns:a16="http://schemas.microsoft.com/office/drawing/2014/main" id="{567AA9AF-7E25-42BD-8FA5-AF2E9778A6CD}"/>
                </a:ext>
              </a:extLst>
            </p:cNvPr>
            <p:cNvSpPr/>
            <p:nvPr/>
          </p:nvSpPr>
          <p:spPr>
            <a:xfrm>
              <a:off x="1160772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429" name="Freeform: Shape 428">
              <a:extLst>
                <a:ext uri="{FF2B5EF4-FFF2-40B4-BE49-F238E27FC236}">
                  <a16:creationId xmlns:a16="http://schemas.microsoft.com/office/drawing/2014/main" id="{9FA4B427-28CF-4F7E-B0E2-09766CCB531C}"/>
                </a:ext>
              </a:extLst>
            </p:cNvPr>
            <p:cNvSpPr/>
            <p:nvPr/>
          </p:nvSpPr>
          <p:spPr>
            <a:xfrm>
              <a:off x="1173021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430" name="Freeform: Shape 429">
              <a:extLst>
                <a:ext uri="{FF2B5EF4-FFF2-40B4-BE49-F238E27FC236}">
                  <a16:creationId xmlns:a16="http://schemas.microsoft.com/office/drawing/2014/main" id="{1BFD3B6F-7B2D-4B19-8AB1-B82254544A9A}"/>
                </a:ext>
              </a:extLst>
            </p:cNvPr>
            <p:cNvSpPr/>
            <p:nvPr/>
          </p:nvSpPr>
          <p:spPr>
            <a:xfrm>
              <a:off x="1185270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431" name="Freeform: Shape 430">
              <a:extLst>
                <a:ext uri="{FF2B5EF4-FFF2-40B4-BE49-F238E27FC236}">
                  <a16:creationId xmlns:a16="http://schemas.microsoft.com/office/drawing/2014/main" id="{315B6FDD-3AD8-49CF-9F48-76441334D7A1}"/>
                </a:ext>
              </a:extLst>
            </p:cNvPr>
            <p:cNvSpPr/>
            <p:nvPr/>
          </p:nvSpPr>
          <p:spPr>
            <a:xfrm>
              <a:off x="1197520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432" name="Freeform: Shape 431">
              <a:extLst>
                <a:ext uri="{FF2B5EF4-FFF2-40B4-BE49-F238E27FC236}">
                  <a16:creationId xmlns:a16="http://schemas.microsoft.com/office/drawing/2014/main" id="{8AC4B450-11AF-4E34-86AA-6F504AA1C840}"/>
                </a:ext>
              </a:extLst>
            </p:cNvPr>
            <p:cNvSpPr/>
            <p:nvPr/>
          </p:nvSpPr>
          <p:spPr>
            <a:xfrm>
              <a:off x="1209769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grpSp>
      <p:sp>
        <p:nvSpPr>
          <p:cNvPr id="614" name="Rectangle 613">
            <a:extLst>
              <a:ext uri="{FF2B5EF4-FFF2-40B4-BE49-F238E27FC236}">
                <a16:creationId xmlns:a16="http://schemas.microsoft.com/office/drawing/2014/main" id="{5886F54E-A4A1-4B84-A23B-58CA6C3CFC5D}"/>
              </a:ext>
            </a:extLst>
          </p:cNvPr>
          <p:cNvSpPr/>
          <p:nvPr/>
        </p:nvSpPr>
        <p:spPr>
          <a:xfrm>
            <a:off x="0" y="6486183"/>
            <a:ext cx="12192000" cy="36933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TextBox 614">
            <a:extLst>
              <a:ext uri="{FF2B5EF4-FFF2-40B4-BE49-F238E27FC236}">
                <a16:creationId xmlns:a16="http://schemas.microsoft.com/office/drawing/2014/main" id="{28F74D81-FEBE-48B6-B6FD-AC8917D60720}"/>
              </a:ext>
            </a:extLst>
          </p:cNvPr>
          <p:cNvSpPr txBox="1"/>
          <p:nvPr/>
        </p:nvSpPr>
        <p:spPr>
          <a:xfrm>
            <a:off x="7045090" y="6501219"/>
            <a:ext cx="5143862" cy="369332"/>
          </a:xfrm>
          <a:prstGeom prst="rect">
            <a:avLst/>
          </a:prstGeom>
          <a:noFill/>
        </p:spPr>
        <p:txBody>
          <a:bodyPr wrap="square" rtlCol="0" anchor="b">
            <a:spAutoFit/>
          </a:bodyPr>
          <a:lstStyle/>
          <a:p>
            <a:pPr algn="r"/>
            <a:r>
              <a:rPr lang="en-US" sz="1800" b="1" spc="0" dirty="0">
                <a:solidFill>
                  <a:schemeClr val="accent1"/>
                </a:solidFill>
                <a:latin typeface="Montserrat Light" panose="00000400000000000000" pitchFamily="2" charset="0"/>
                <a:ea typeface="Montserrat Light" panose="02000000000000000000" pitchFamily="2" charset="0"/>
                <a:cs typeface="Montserrat Light" panose="02000000000000000000" pitchFamily="2" charset="0"/>
              </a:rPr>
              <a:t>@LMFDesign</a:t>
            </a:r>
            <a:endParaRPr lang="en-US" sz="1200" b="1" spc="0" dirty="0">
              <a:solidFill>
                <a:schemeClr val="accent1"/>
              </a:solidFill>
              <a:latin typeface="Montserrat Light" panose="00000400000000000000" pitchFamily="2" charset="0"/>
              <a:ea typeface="Montserrat Light" panose="02000000000000000000" pitchFamily="2" charset="0"/>
              <a:cs typeface="Montserrat Light" panose="02000000000000000000" pitchFamily="2" charset="0"/>
            </a:endParaRPr>
          </a:p>
        </p:txBody>
      </p:sp>
      <p:pic>
        <p:nvPicPr>
          <p:cNvPr id="616" name="Triangle background" hidden="1">
            <a:extLst>
              <a:ext uri="{FF2B5EF4-FFF2-40B4-BE49-F238E27FC236}">
                <a16:creationId xmlns:a16="http://schemas.microsoft.com/office/drawing/2014/main" id="{30ECABA3-318A-4E7D-92A3-E285AA37DFBD}"/>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0" y="0"/>
            <a:ext cx="12192000" cy="6858000"/>
          </a:xfrm>
          <a:prstGeom prst="rect">
            <a:avLst/>
          </a:prstGeom>
        </p:spPr>
      </p:pic>
      <p:grpSp>
        <p:nvGrpSpPr>
          <p:cNvPr id="617" name="Group 616">
            <a:extLst>
              <a:ext uri="{FF2B5EF4-FFF2-40B4-BE49-F238E27FC236}">
                <a16:creationId xmlns:a16="http://schemas.microsoft.com/office/drawing/2014/main" id="{D023B6EE-23C3-4690-91C8-2630AE9EE3D5}"/>
              </a:ext>
            </a:extLst>
          </p:cNvPr>
          <p:cNvGrpSpPr/>
          <p:nvPr userDrawn="1"/>
        </p:nvGrpSpPr>
        <p:grpSpPr>
          <a:xfrm>
            <a:off x="0" y="6490526"/>
            <a:ext cx="12188952" cy="367474"/>
            <a:chOff x="0" y="6490526"/>
            <a:chExt cx="12220182" cy="367474"/>
          </a:xfrm>
        </p:grpSpPr>
        <p:grpSp>
          <p:nvGrpSpPr>
            <p:cNvPr id="618" name="Group 617">
              <a:extLst>
                <a:ext uri="{FF2B5EF4-FFF2-40B4-BE49-F238E27FC236}">
                  <a16:creationId xmlns:a16="http://schemas.microsoft.com/office/drawing/2014/main" id="{911FE2DA-F68B-4D91-83C2-4F02C169788B}"/>
                </a:ext>
              </a:extLst>
            </p:cNvPr>
            <p:cNvGrpSpPr/>
            <p:nvPr userDrawn="1"/>
          </p:nvGrpSpPr>
          <p:grpSpPr>
            <a:xfrm>
              <a:off x="0" y="6490526"/>
              <a:ext cx="7336971" cy="367474"/>
              <a:chOff x="18106" y="1118588"/>
              <a:chExt cx="13692617" cy="685799"/>
            </a:xfrm>
          </p:grpSpPr>
          <p:sp>
            <p:nvSpPr>
              <p:cNvPr id="739" name="Freeform: Shape 738">
                <a:extLst>
                  <a:ext uri="{FF2B5EF4-FFF2-40B4-BE49-F238E27FC236}">
                    <a16:creationId xmlns:a16="http://schemas.microsoft.com/office/drawing/2014/main" id="{BBF8321D-AA4F-40DD-9364-8FDF7568D69C}"/>
                  </a:ext>
                </a:extLst>
              </p:cNvPr>
              <p:cNvSpPr/>
              <p:nvPr/>
            </p:nvSpPr>
            <p:spPr>
              <a:xfrm>
                <a:off x="18106"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40" name="Freeform: Shape 739">
                <a:extLst>
                  <a:ext uri="{FF2B5EF4-FFF2-40B4-BE49-F238E27FC236}">
                    <a16:creationId xmlns:a16="http://schemas.microsoft.com/office/drawing/2014/main" id="{BF5692DA-BF8E-46E4-BE86-5AF5B2342FE0}"/>
                  </a:ext>
                </a:extLst>
              </p:cNvPr>
              <p:cNvSpPr/>
              <p:nvPr/>
            </p:nvSpPr>
            <p:spPr>
              <a:xfrm>
                <a:off x="24670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741" name="Freeform: Shape 740">
                <a:extLst>
                  <a:ext uri="{FF2B5EF4-FFF2-40B4-BE49-F238E27FC236}">
                    <a16:creationId xmlns:a16="http://schemas.microsoft.com/office/drawing/2014/main" id="{52BA5743-693A-4FCE-9A78-DCE1CDD358BF}"/>
                  </a:ext>
                </a:extLst>
              </p:cNvPr>
              <p:cNvSpPr/>
              <p:nvPr/>
            </p:nvSpPr>
            <p:spPr>
              <a:xfrm>
                <a:off x="466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42" name="Freeform: Shape 741">
                <a:extLst>
                  <a:ext uri="{FF2B5EF4-FFF2-40B4-BE49-F238E27FC236}">
                    <a16:creationId xmlns:a16="http://schemas.microsoft.com/office/drawing/2014/main" id="{E78B36D6-1B18-4CDA-A4E6-C9752584E708}"/>
                  </a:ext>
                </a:extLst>
              </p:cNvPr>
              <p:cNvSpPr/>
              <p:nvPr/>
            </p:nvSpPr>
            <p:spPr>
              <a:xfrm>
                <a:off x="6948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43" name="Freeform: Shape 742">
                <a:extLst>
                  <a:ext uri="{FF2B5EF4-FFF2-40B4-BE49-F238E27FC236}">
                    <a16:creationId xmlns:a16="http://schemas.microsoft.com/office/drawing/2014/main" id="{05F127A0-41A9-4D31-9EFE-C4D9DC1BD8E1}"/>
                  </a:ext>
                </a:extLst>
              </p:cNvPr>
              <p:cNvSpPr/>
              <p:nvPr/>
            </p:nvSpPr>
            <p:spPr>
              <a:xfrm>
                <a:off x="9234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44" name="Freeform: Shape 743">
                <a:extLst>
                  <a:ext uri="{FF2B5EF4-FFF2-40B4-BE49-F238E27FC236}">
                    <a16:creationId xmlns:a16="http://schemas.microsoft.com/office/drawing/2014/main" id="{06911BA8-CC3C-495D-ACAE-B1BE4B3295DE}"/>
                  </a:ext>
                </a:extLst>
              </p:cNvPr>
              <p:cNvSpPr/>
              <p:nvPr/>
            </p:nvSpPr>
            <p:spPr>
              <a:xfrm>
                <a:off x="11520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45" name="Freeform: Shape 744">
                <a:extLst>
                  <a:ext uri="{FF2B5EF4-FFF2-40B4-BE49-F238E27FC236}">
                    <a16:creationId xmlns:a16="http://schemas.microsoft.com/office/drawing/2014/main" id="{2F932EFD-4BA7-41CB-9620-B104D9367AF1}"/>
                  </a:ext>
                </a:extLst>
              </p:cNvPr>
              <p:cNvSpPr/>
              <p:nvPr/>
            </p:nvSpPr>
            <p:spPr>
              <a:xfrm>
                <a:off x="13806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46" name="Freeform: Shape 745">
                <a:extLst>
                  <a:ext uri="{FF2B5EF4-FFF2-40B4-BE49-F238E27FC236}">
                    <a16:creationId xmlns:a16="http://schemas.microsoft.com/office/drawing/2014/main" id="{0B4E02CA-B163-47FF-AA29-ED9E021976CA}"/>
                  </a:ext>
                </a:extLst>
              </p:cNvPr>
              <p:cNvSpPr/>
              <p:nvPr/>
            </p:nvSpPr>
            <p:spPr>
              <a:xfrm>
                <a:off x="160925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47" name="Freeform: Shape 746">
                <a:extLst>
                  <a:ext uri="{FF2B5EF4-FFF2-40B4-BE49-F238E27FC236}">
                    <a16:creationId xmlns:a16="http://schemas.microsoft.com/office/drawing/2014/main" id="{0BF0AB92-B0B1-4E14-ACFB-008E92C114E2}"/>
                  </a:ext>
                </a:extLst>
              </p:cNvPr>
              <p:cNvSpPr/>
              <p:nvPr/>
            </p:nvSpPr>
            <p:spPr>
              <a:xfrm>
                <a:off x="18378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48" name="Freeform: Shape 747">
                <a:extLst>
                  <a:ext uri="{FF2B5EF4-FFF2-40B4-BE49-F238E27FC236}">
                    <a16:creationId xmlns:a16="http://schemas.microsoft.com/office/drawing/2014/main" id="{EAFDCE40-C8B9-411F-A8AB-055D699969D2}"/>
                  </a:ext>
                </a:extLst>
              </p:cNvPr>
              <p:cNvSpPr/>
              <p:nvPr/>
            </p:nvSpPr>
            <p:spPr>
              <a:xfrm>
                <a:off x="20664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49" name="Freeform: Shape 748">
                <a:extLst>
                  <a:ext uri="{FF2B5EF4-FFF2-40B4-BE49-F238E27FC236}">
                    <a16:creationId xmlns:a16="http://schemas.microsoft.com/office/drawing/2014/main" id="{C050F4D0-0EFA-466F-B4A3-7786D432E94C}"/>
                  </a:ext>
                </a:extLst>
              </p:cNvPr>
              <p:cNvSpPr/>
              <p:nvPr/>
            </p:nvSpPr>
            <p:spPr>
              <a:xfrm>
                <a:off x="22950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50" name="Freeform: Shape 749">
                <a:extLst>
                  <a:ext uri="{FF2B5EF4-FFF2-40B4-BE49-F238E27FC236}">
                    <a16:creationId xmlns:a16="http://schemas.microsoft.com/office/drawing/2014/main" id="{3A19EF3C-D32D-4BAC-AB90-A2BBF2FFA7DB}"/>
                  </a:ext>
                </a:extLst>
              </p:cNvPr>
              <p:cNvSpPr/>
              <p:nvPr/>
            </p:nvSpPr>
            <p:spPr>
              <a:xfrm>
                <a:off x="25236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51" name="Freeform: Shape 750">
                <a:extLst>
                  <a:ext uri="{FF2B5EF4-FFF2-40B4-BE49-F238E27FC236}">
                    <a16:creationId xmlns:a16="http://schemas.microsoft.com/office/drawing/2014/main" id="{9150A238-8CBE-43E6-9D38-7C638BC11B54}"/>
                  </a:ext>
                </a:extLst>
              </p:cNvPr>
              <p:cNvSpPr/>
              <p:nvPr/>
            </p:nvSpPr>
            <p:spPr>
              <a:xfrm>
                <a:off x="27522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52" name="Freeform: Shape 751">
                <a:extLst>
                  <a:ext uri="{FF2B5EF4-FFF2-40B4-BE49-F238E27FC236}">
                    <a16:creationId xmlns:a16="http://schemas.microsoft.com/office/drawing/2014/main" id="{9084667C-07EB-41FF-8C2B-83E418C3014E}"/>
                  </a:ext>
                </a:extLst>
              </p:cNvPr>
              <p:cNvSpPr/>
              <p:nvPr/>
            </p:nvSpPr>
            <p:spPr>
              <a:xfrm>
                <a:off x="29808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53" name="Freeform: Shape 752">
                <a:extLst>
                  <a:ext uri="{FF2B5EF4-FFF2-40B4-BE49-F238E27FC236}">
                    <a16:creationId xmlns:a16="http://schemas.microsoft.com/office/drawing/2014/main" id="{4F30008F-3DB5-404A-B8E7-2FC94D3B3DB1}"/>
                  </a:ext>
                </a:extLst>
              </p:cNvPr>
              <p:cNvSpPr/>
              <p:nvPr/>
            </p:nvSpPr>
            <p:spPr>
              <a:xfrm>
                <a:off x="32094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54" name="Freeform: Shape 753">
                <a:extLst>
                  <a:ext uri="{FF2B5EF4-FFF2-40B4-BE49-F238E27FC236}">
                    <a16:creationId xmlns:a16="http://schemas.microsoft.com/office/drawing/2014/main" id="{7D4BDEF6-CB1B-4626-8B93-599232AC2259}"/>
                  </a:ext>
                </a:extLst>
              </p:cNvPr>
              <p:cNvSpPr/>
              <p:nvPr/>
            </p:nvSpPr>
            <p:spPr>
              <a:xfrm>
                <a:off x="3438053"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55" name="Freeform: Shape 754">
                <a:extLst>
                  <a:ext uri="{FF2B5EF4-FFF2-40B4-BE49-F238E27FC236}">
                    <a16:creationId xmlns:a16="http://schemas.microsoft.com/office/drawing/2014/main" id="{EE295649-475E-4229-AC8B-27406A01ED66}"/>
                  </a:ext>
                </a:extLst>
              </p:cNvPr>
              <p:cNvSpPr/>
              <p:nvPr/>
            </p:nvSpPr>
            <p:spPr>
              <a:xfrm>
                <a:off x="3666650"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56" name="Freeform: Shape 755">
                <a:extLst>
                  <a:ext uri="{FF2B5EF4-FFF2-40B4-BE49-F238E27FC236}">
                    <a16:creationId xmlns:a16="http://schemas.microsoft.com/office/drawing/2014/main" id="{D86877D5-F35F-4D6B-9FFF-2246C00B1F98}"/>
                  </a:ext>
                </a:extLst>
              </p:cNvPr>
              <p:cNvSpPr/>
              <p:nvPr/>
            </p:nvSpPr>
            <p:spPr>
              <a:xfrm>
                <a:off x="3895255"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757" name="Freeform: Shape 756">
                <a:extLst>
                  <a:ext uri="{FF2B5EF4-FFF2-40B4-BE49-F238E27FC236}">
                    <a16:creationId xmlns:a16="http://schemas.microsoft.com/office/drawing/2014/main" id="{DD8B5DE1-4E35-44F0-A682-346E2078279E}"/>
                  </a:ext>
                </a:extLst>
              </p:cNvPr>
              <p:cNvSpPr/>
              <p:nvPr/>
            </p:nvSpPr>
            <p:spPr>
              <a:xfrm>
                <a:off x="41148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758" name="Freeform: Shape 757">
                <a:extLst>
                  <a:ext uri="{FF2B5EF4-FFF2-40B4-BE49-F238E27FC236}">
                    <a16:creationId xmlns:a16="http://schemas.microsoft.com/office/drawing/2014/main" id="{162D496F-00D0-4804-AC9E-B273FC4D5AE8}"/>
                  </a:ext>
                </a:extLst>
              </p:cNvPr>
              <p:cNvSpPr/>
              <p:nvPr/>
            </p:nvSpPr>
            <p:spPr>
              <a:xfrm>
                <a:off x="43433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59" name="Freeform: Shape 758">
                <a:extLst>
                  <a:ext uri="{FF2B5EF4-FFF2-40B4-BE49-F238E27FC236}">
                    <a16:creationId xmlns:a16="http://schemas.microsoft.com/office/drawing/2014/main" id="{6B6B0945-C85C-408A-B06A-531AF0B09089}"/>
                  </a:ext>
                </a:extLst>
              </p:cNvPr>
              <p:cNvSpPr/>
              <p:nvPr/>
            </p:nvSpPr>
            <p:spPr>
              <a:xfrm>
                <a:off x="45720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60" name="Freeform: Shape 759">
                <a:extLst>
                  <a:ext uri="{FF2B5EF4-FFF2-40B4-BE49-F238E27FC236}">
                    <a16:creationId xmlns:a16="http://schemas.microsoft.com/office/drawing/2014/main" id="{4B0E52D6-5C3A-4347-A996-979CC8249353}"/>
                  </a:ext>
                </a:extLst>
              </p:cNvPr>
              <p:cNvSpPr/>
              <p:nvPr/>
            </p:nvSpPr>
            <p:spPr>
              <a:xfrm>
                <a:off x="48006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61" name="Freeform: Shape 760">
                <a:extLst>
                  <a:ext uri="{FF2B5EF4-FFF2-40B4-BE49-F238E27FC236}">
                    <a16:creationId xmlns:a16="http://schemas.microsoft.com/office/drawing/2014/main" id="{E1FD2CD1-E0C7-4825-9274-21A15FFACD8F}"/>
                  </a:ext>
                </a:extLst>
              </p:cNvPr>
              <p:cNvSpPr/>
              <p:nvPr/>
            </p:nvSpPr>
            <p:spPr>
              <a:xfrm>
                <a:off x="50291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762" name="Freeform: Shape 761">
                <a:extLst>
                  <a:ext uri="{FF2B5EF4-FFF2-40B4-BE49-F238E27FC236}">
                    <a16:creationId xmlns:a16="http://schemas.microsoft.com/office/drawing/2014/main" id="{2F858069-B1DF-4BC7-8912-E61B29482102}"/>
                  </a:ext>
                </a:extLst>
              </p:cNvPr>
              <p:cNvSpPr/>
              <p:nvPr/>
            </p:nvSpPr>
            <p:spPr>
              <a:xfrm>
                <a:off x="52578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63" name="Freeform: Shape 762">
                <a:extLst>
                  <a:ext uri="{FF2B5EF4-FFF2-40B4-BE49-F238E27FC236}">
                    <a16:creationId xmlns:a16="http://schemas.microsoft.com/office/drawing/2014/main" id="{AA4C1D61-45AF-4209-8A92-08B5E1AB035D}"/>
                  </a:ext>
                </a:extLst>
              </p:cNvPr>
              <p:cNvSpPr/>
              <p:nvPr/>
            </p:nvSpPr>
            <p:spPr>
              <a:xfrm>
                <a:off x="54864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64" name="Freeform: Shape 763">
                <a:extLst>
                  <a:ext uri="{FF2B5EF4-FFF2-40B4-BE49-F238E27FC236}">
                    <a16:creationId xmlns:a16="http://schemas.microsoft.com/office/drawing/2014/main" id="{68774589-5EB6-44B7-9239-5FCD60FDBED6}"/>
                  </a:ext>
                </a:extLst>
              </p:cNvPr>
              <p:cNvSpPr/>
              <p:nvPr/>
            </p:nvSpPr>
            <p:spPr>
              <a:xfrm>
                <a:off x="57149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65" name="Freeform: Shape 764">
                <a:extLst>
                  <a:ext uri="{FF2B5EF4-FFF2-40B4-BE49-F238E27FC236}">
                    <a16:creationId xmlns:a16="http://schemas.microsoft.com/office/drawing/2014/main" id="{C9E2EB9B-36D3-43AE-9321-277B90F95168}"/>
                  </a:ext>
                </a:extLst>
              </p:cNvPr>
              <p:cNvSpPr/>
              <p:nvPr/>
            </p:nvSpPr>
            <p:spPr>
              <a:xfrm>
                <a:off x="59436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66" name="Freeform: Shape 765">
                <a:extLst>
                  <a:ext uri="{FF2B5EF4-FFF2-40B4-BE49-F238E27FC236}">
                    <a16:creationId xmlns:a16="http://schemas.microsoft.com/office/drawing/2014/main" id="{5DFD0839-9978-4BDE-94F6-5D9BF68F8354}"/>
                  </a:ext>
                </a:extLst>
              </p:cNvPr>
              <p:cNvSpPr/>
              <p:nvPr/>
            </p:nvSpPr>
            <p:spPr>
              <a:xfrm>
                <a:off x="6172200"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767" name="Freeform: Shape 766">
                <a:extLst>
                  <a:ext uri="{FF2B5EF4-FFF2-40B4-BE49-F238E27FC236}">
                    <a16:creationId xmlns:a16="http://schemas.microsoft.com/office/drawing/2014/main" id="{CF1C03C6-5D92-43D1-B4CE-17F3B06BCEA6}"/>
                  </a:ext>
                </a:extLst>
              </p:cNvPr>
              <p:cNvSpPr/>
              <p:nvPr/>
            </p:nvSpPr>
            <p:spPr>
              <a:xfrm>
                <a:off x="6400797" y="1118588"/>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68" name="Freeform: Shape 767">
                <a:extLst>
                  <a:ext uri="{FF2B5EF4-FFF2-40B4-BE49-F238E27FC236}">
                    <a16:creationId xmlns:a16="http://schemas.microsoft.com/office/drawing/2014/main" id="{154A3EAB-49B5-4C2D-96EF-CBBD75737F39}"/>
                  </a:ext>
                </a:extLst>
              </p:cNvPr>
              <p:cNvSpPr/>
              <p:nvPr/>
            </p:nvSpPr>
            <p:spPr>
              <a:xfrm>
                <a:off x="6629402" y="1118588"/>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69" name="Freeform: Shape 768">
                <a:extLst>
                  <a:ext uri="{FF2B5EF4-FFF2-40B4-BE49-F238E27FC236}">
                    <a16:creationId xmlns:a16="http://schemas.microsoft.com/office/drawing/2014/main" id="{CD901EDA-D180-4BF0-BDBE-D5F3B8974A70}"/>
                  </a:ext>
                </a:extLst>
              </p:cNvPr>
              <p:cNvSpPr/>
              <p:nvPr/>
            </p:nvSpPr>
            <p:spPr>
              <a:xfrm>
                <a:off x="18106"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70" name="Freeform: Shape 769">
                <a:extLst>
                  <a:ext uri="{FF2B5EF4-FFF2-40B4-BE49-F238E27FC236}">
                    <a16:creationId xmlns:a16="http://schemas.microsoft.com/office/drawing/2014/main" id="{90B74324-8DE6-4632-B492-37A465F032C4}"/>
                  </a:ext>
                </a:extLst>
              </p:cNvPr>
              <p:cNvSpPr/>
              <p:nvPr/>
            </p:nvSpPr>
            <p:spPr>
              <a:xfrm>
                <a:off x="24670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71" name="Freeform: Shape 770">
                <a:extLst>
                  <a:ext uri="{FF2B5EF4-FFF2-40B4-BE49-F238E27FC236}">
                    <a16:creationId xmlns:a16="http://schemas.microsoft.com/office/drawing/2014/main" id="{D5D75A8E-9D35-4F3F-961C-08B84FFD5580}"/>
                  </a:ext>
                </a:extLst>
              </p:cNvPr>
              <p:cNvSpPr/>
              <p:nvPr/>
            </p:nvSpPr>
            <p:spPr>
              <a:xfrm>
                <a:off x="466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772" name="Freeform: Shape 771">
                <a:extLst>
                  <a:ext uri="{FF2B5EF4-FFF2-40B4-BE49-F238E27FC236}">
                    <a16:creationId xmlns:a16="http://schemas.microsoft.com/office/drawing/2014/main" id="{B2D00881-607D-4648-92F8-189B4354E426}"/>
                  </a:ext>
                </a:extLst>
              </p:cNvPr>
              <p:cNvSpPr/>
              <p:nvPr/>
            </p:nvSpPr>
            <p:spPr>
              <a:xfrm>
                <a:off x="6948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73" name="Freeform: Shape 772">
                <a:extLst>
                  <a:ext uri="{FF2B5EF4-FFF2-40B4-BE49-F238E27FC236}">
                    <a16:creationId xmlns:a16="http://schemas.microsoft.com/office/drawing/2014/main" id="{35ECEA1B-B2D7-4833-BA14-E874D6518C86}"/>
                  </a:ext>
                </a:extLst>
              </p:cNvPr>
              <p:cNvSpPr/>
              <p:nvPr/>
            </p:nvSpPr>
            <p:spPr>
              <a:xfrm>
                <a:off x="9234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774" name="Freeform: Shape 773">
                <a:extLst>
                  <a:ext uri="{FF2B5EF4-FFF2-40B4-BE49-F238E27FC236}">
                    <a16:creationId xmlns:a16="http://schemas.microsoft.com/office/drawing/2014/main" id="{634E10BA-6FBD-4366-AE98-8E6D5AFF4655}"/>
                  </a:ext>
                </a:extLst>
              </p:cNvPr>
              <p:cNvSpPr/>
              <p:nvPr/>
            </p:nvSpPr>
            <p:spPr>
              <a:xfrm>
                <a:off x="11520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75" name="Freeform: Shape 774">
                <a:extLst>
                  <a:ext uri="{FF2B5EF4-FFF2-40B4-BE49-F238E27FC236}">
                    <a16:creationId xmlns:a16="http://schemas.microsoft.com/office/drawing/2014/main" id="{5501284F-C9CC-4CD0-835C-DB6C4A0A388C}"/>
                  </a:ext>
                </a:extLst>
              </p:cNvPr>
              <p:cNvSpPr/>
              <p:nvPr/>
            </p:nvSpPr>
            <p:spPr>
              <a:xfrm>
                <a:off x="13806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76" name="Freeform: Shape 775">
                <a:extLst>
                  <a:ext uri="{FF2B5EF4-FFF2-40B4-BE49-F238E27FC236}">
                    <a16:creationId xmlns:a16="http://schemas.microsoft.com/office/drawing/2014/main" id="{AD42A1CD-5FAD-48FD-A405-C760945E5F57}"/>
                  </a:ext>
                </a:extLst>
              </p:cNvPr>
              <p:cNvSpPr/>
              <p:nvPr/>
            </p:nvSpPr>
            <p:spPr>
              <a:xfrm>
                <a:off x="160925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77" name="Freeform: Shape 776">
                <a:extLst>
                  <a:ext uri="{FF2B5EF4-FFF2-40B4-BE49-F238E27FC236}">
                    <a16:creationId xmlns:a16="http://schemas.microsoft.com/office/drawing/2014/main" id="{76E32902-F9D5-460D-A34B-9F4CB17BFF4E}"/>
                  </a:ext>
                </a:extLst>
              </p:cNvPr>
              <p:cNvSpPr/>
              <p:nvPr/>
            </p:nvSpPr>
            <p:spPr>
              <a:xfrm>
                <a:off x="18378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78" name="Freeform: Shape 777">
                <a:extLst>
                  <a:ext uri="{FF2B5EF4-FFF2-40B4-BE49-F238E27FC236}">
                    <a16:creationId xmlns:a16="http://schemas.microsoft.com/office/drawing/2014/main" id="{5523A86F-5F09-4D42-A17E-640382F1C8B4}"/>
                  </a:ext>
                </a:extLst>
              </p:cNvPr>
              <p:cNvSpPr/>
              <p:nvPr/>
            </p:nvSpPr>
            <p:spPr>
              <a:xfrm>
                <a:off x="20664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79" name="Freeform: Shape 778">
                <a:extLst>
                  <a:ext uri="{FF2B5EF4-FFF2-40B4-BE49-F238E27FC236}">
                    <a16:creationId xmlns:a16="http://schemas.microsoft.com/office/drawing/2014/main" id="{BB95B15D-AC01-44E8-8844-94092F550A56}"/>
                  </a:ext>
                </a:extLst>
              </p:cNvPr>
              <p:cNvSpPr/>
              <p:nvPr/>
            </p:nvSpPr>
            <p:spPr>
              <a:xfrm>
                <a:off x="22950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80" name="Freeform: Shape 779">
                <a:extLst>
                  <a:ext uri="{FF2B5EF4-FFF2-40B4-BE49-F238E27FC236}">
                    <a16:creationId xmlns:a16="http://schemas.microsoft.com/office/drawing/2014/main" id="{B5CC5549-11CD-4957-8FF1-3A14310461FC}"/>
                  </a:ext>
                </a:extLst>
              </p:cNvPr>
              <p:cNvSpPr/>
              <p:nvPr/>
            </p:nvSpPr>
            <p:spPr>
              <a:xfrm>
                <a:off x="25236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81" name="Freeform: Shape 780">
                <a:extLst>
                  <a:ext uri="{FF2B5EF4-FFF2-40B4-BE49-F238E27FC236}">
                    <a16:creationId xmlns:a16="http://schemas.microsoft.com/office/drawing/2014/main" id="{7ABAE308-5CB4-4964-9AAC-9CA95C89CD8B}"/>
                  </a:ext>
                </a:extLst>
              </p:cNvPr>
              <p:cNvSpPr/>
              <p:nvPr/>
            </p:nvSpPr>
            <p:spPr>
              <a:xfrm>
                <a:off x="27522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782" name="Freeform: Shape 781">
                <a:extLst>
                  <a:ext uri="{FF2B5EF4-FFF2-40B4-BE49-F238E27FC236}">
                    <a16:creationId xmlns:a16="http://schemas.microsoft.com/office/drawing/2014/main" id="{1D352EDC-AD24-4147-8210-881F215E4F86}"/>
                  </a:ext>
                </a:extLst>
              </p:cNvPr>
              <p:cNvSpPr/>
              <p:nvPr/>
            </p:nvSpPr>
            <p:spPr>
              <a:xfrm>
                <a:off x="29808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83" name="Freeform: Shape 782">
                <a:extLst>
                  <a:ext uri="{FF2B5EF4-FFF2-40B4-BE49-F238E27FC236}">
                    <a16:creationId xmlns:a16="http://schemas.microsoft.com/office/drawing/2014/main" id="{21B56336-3AF3-4EFD-A4B2-0173C5FBC443}"/>
                  </a:ext>
                </a:extLst>
              </p:cNvPr>
              <p:cNvSpPr/>
              <p:nvPr/>
            </p:nvSpPr>
            <p:spPr>
              <a:xfrm>
                <a:off x="32094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84" name="Freeform: Shape 783">
                <a:extLst>
                  <a:ext uri="{FF2B5EF4-FFF2-40B4-BE49-F238E27FC236}">
                    <a16:creationId xmlns:a16="http://schemas.microsoft.com/office/drawing/2014/main" id="{C931E5F2-330F-486F-8082-4AFD7C3D627D}"/>
                  </a:ext>
                </a:extLst>
              </p:cNvPr>
              <p:cNvSpPr/>
              <p:nvPr/>
            </p:nvSpPr>
            <p:spPr>
              <a:xfrm>
                <a:off x="3438053"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785" name="Freeform: Shape 784">
                <a:extLst>
                  <a:ext uri="{FF2B5EF4-FFF2-40B4-BE49-F238E27FC236}">
                    <a16:creationId xmlns:a16="http://schemas.microsoft.com/office/drawing/2014/main" id="{739432F1-9DB5-4113-BA52-B9460770777A}"/>
                  </a:ext>
                </a:extLst>
              </p:cNvPr>
              <p:cNvSpPr/>
              <p:nvPr/>
            </p:nvSpPr>
            <p:spPr>
              <a:xfrm>
                <a:off x="3666650"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86" name="Freeform: Shape 785">
                <a:extLst>
                  <a:ext uri="{FF2B5EF4-FFF2-40B4-BE49-F238E27FC236}">
                    <a16:creationId xmlns:a16="http://schemas.microsoft.com/office/drawing/2014/main" id="{7AA79CC9-5F2D-4020-90B1-5751E137FB37}"/>
                  </a:ext>
                </a:extLst>
              </p:cNvPr>
              <p:cNvSpPr/>
              <p:nvPr/>
            </p:nvSpPr>
            <p:spPr>
              <a:xfrm>
                <a:off x="3895255"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87" name="Freeform: Shape 786">
                <a:extLst>
                  <a:ext uri="{FF2B5EF4-FFF2-40B4-BE49-F238E27FC236}">
                    <a16:creationId xmlns:a16="http://schemas.microsoft.com/office/drawing/2014/main" id="{FE8392E2-3BFB-47BD-8D25-7AC7A7683B96}"/>
                  </a:ext>
                </a:extLst>
              </p:cNvPr>
              <p:cNvSpPr/>
              <p:nvPr/>
            </p:nvSpPr>
            <p:spPr>
              <a:xfrm>
                <a:off x="41148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788" name="Freeform: Shape 787">
                <a:extLst>
                  <a:ext uri="{FF2B5EF4-FFF2-40B4-BE49-F238E27FC236}">
                    <a16:creationId xmlns:a16="http://schemas.microsoft.com/office/drawing/2014/main" id="{87AB6410-CAEE-4B6B-80E9-F11AF44434CC}"/>
                  </a:ext>
                </a:extLst>
              </p:cNvPr>
              <p:cNvSpPr/>
              <p:nvPr/>
            </p:nvSpPr>
            <p:spPr>
              <a:xfrm>
                <a:off x="43433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89" name="Freeform: Shape 788">
                <a:extLst>
                  <a:ext uri="{FF2B5EF4-FFF2-40B4-BE49-F238E27FC236}">
                    <a16:creationId xmlns:a16="http://schemas.microsoft.com/office/drawing/2014/main" id="{E15A596A-CD4D-4C4B-B51D-BBE8DFA21812}"/>
                  </a:ext>
                </a:extLst>
              </p:cNvPr>
              <p:cNvSpPr/>
              <p:nvPr/>
            </p:nvSpPr>
            <p:spPr>
              <a:xfrm>
                <a:off x="45720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790" name="Freeform: Shape 789">
                <a:extLst>
                  <a:ext uri="{FF2B5EF4-FFF2-40B4-BE49-F238E27FC236}">
                    <a16:creationId xmlns:a16="http://schemas.microsoft.com/office/drawing/2014/main" id="{51CBCB4D-6367-4CC0-9269-A9EDA3EC9E1B}"/>
                  </a:ext>
                </a:extLst>
              </p:cNvPr>
              <p:cNvSpPr/>
              <p:nvPr/>
            </p:nvSpPr>
            <p:spPr>
              <a:xfrm>
                <a:off x="48006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91" name="Freeform: Shape 790">
                <a:extLst>
                  <a:ext uri="{FF2B5EF4-FFF2-40B4-BE49-F238E27FC236}">
                    <a16:creationId xmlns:a16="http://schemas.microsoft.com/office/drawing/2014/main" id="{347817A7-53C0-4E0A-8DCF-A6D14C3DD486}"/>
                  </a:ext>
                </a:extLst>
              </p:cNvPr>
              <p:cNvSpPr/>
              <p:nvPr/>
            </p:nvSpPr>
            <p:spPr>
              <a:xfrm>
                <a:off x="50291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792" name="Freeform: Shape 791">
                <a:extLst>
                  <a:ext uri="{FF2B5EF4-FFF2-40B4-BE49-F238E27FC236}">
                    <a16:creationId xmlns:a16="http://schemas.microsoft.com/office/drawing/2014/main" id="{038FD3BB-B12D-42EE-8AE1-8070F47711B8}"/>
                  </a:ext>
                </a:extLst>
              </p:cNvPr>
              <p:cNvSpPr/>
              <p:nvPr/>
            </p:nvSpPr>
            <p:spPr>
              <a:xfrm>
                <a:off x="52578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93" name="Freeform: Shape 792">
                <a:extLst>
                  <a:ext uri="{FF2B5EF4-FFF2-40B4-BE49-F238E27FC236}">
                    <a16:creationId xmlns:a16="http://schemas.microsoft.com/office/drawing/2014/main" id="{E0C40C6E-32E3-4069-8826-93A6E4DC07BE}"/>
                  </a:ext>
                </a:extLst>
              </p:cNvPr>
              <p:cNvSpPr/>
              <p:nvPr/>
            </p:nvSpPr>
            <p:spPr>
              <a:xfrm>
                <a:off x="54864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94" name="Freeform: Shape 793">
                <a:extLst>
                  <a:ext uri="{FF2B5EF4-FFF2-40B4-BE49-F238E27FC236}">
                    <a16:creationId xmlns:a16="http://schemas.microsoft.com/office/drawing/2014/main" id="{70B5D07B-8D5E-4C95-88AA-0FB28459A91D}"/>
                  </a:ext>
                </a:extLst>
              </p:cNvPr>
              <p:cNvSpPr/>
              <p:nvPr/>
            </p:nvSpPr>
            <p:spPr>
              <a:xfrm>
                <a:off x="57149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95" name="Freeform: Shape 794">
                <a:extLst>
                  <a:ext uri="{FF2B5EF4-FFF2-40B4-BE49-F238E27FC236}">
                    <a16:creationId xmlns:a16="http://schemas.microsoft.com/office/drawing/2014/main" id="{C11E11E7-D140-458A-881E-30AF1F73EAED}"/>
                  </a:ext>
                </a:extLst>
              </p:cNvPr>
              <p:cNvSpPr/>
              <p:nvPr/>
            </p:nvSpPr>
            <p:spPr>
              <a:xfrm>
                <a:off x="59436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796" name="Freeform: Shape 795">
                <a:extLst>
                  <a:ext uri="{FF2B5EF4-FFF2-40B4-BE49-F238E27FC236}">
                    <a16:creationId xmlns:a16="http://schemas.microsoft.com/office/drawing/2014/main" id="{04861EC1-8107-4C35-8E57-4E00CA67280D}"/>
                  </a:ext>
                </a:extLst>
              </p:cNvPr>
              <p:cNvSpPr/>
              <p:nvPr/>
            </p:nvSpPr>
            <p:spPr>
              <a:xfrm>
                <a:off x="6172200"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797" name="Freeform: Shape 796">
                <a:extLst>
                  <a:ext uri="{FF2B5EF4-FFF2-40B4-BE49-F238E27FC236}">
                    <a16:creationId xmlns:a16="http://schemas.microsoft.com/office/drawing/2014/main" id="{5997F0AA-F837-46F8-8F56-1FD378CBFCB5}"/>
                  </a:ext>
                </a:extLst>
              </p:cNvPr>
              <p:cNvSpPr/>
              <p:nvPr/>
            </p:nvSpPr>
            <p:spPr>
              <a:xfrm>
                <a:off x="6400797" y="1347185"/>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98" name="Freeform: Shape 797">
                <a:extLst>
                  <a:ext uri="{FF2B5EF4-FFF2-40B4-BE49-F238E27FC236}">
                    <a16:creationId xmlns:a16="http://schemas.microsoft.com/office/drawing/2014/main" id="{3B5CA497-89A7-4DE4-8395-77E4EB2A2569}"/>
                  </a:ext>
                </a:extLst>
              </p:cNvPr>
              <p:cNvSpPr/>
              <p:nvPr/>
            </p:nvSpPr>
            <p:spPr>
              <a:xfrm>
                <a:off x="6629402" y="1347185"/>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99" name="Freeform: Shape 798">
                <a:extLst>
                  <a:ext uri="{FF2B5EF4-FFF2-40B4-BE49-F238E27FC236}">
                    <a16:creationId xmlns:a16="http://schemas.microsoft.com/office/drawing/2014/main" id="{DE9A927B-5C99-4B25-BCD3-7F27B667FB25}"/>
                  </a:ext>
                </a:extLst>
              </p:cNvPr>
              <p:cNvSpPr/>
              <p:nvPr/>
            </p:nvSpPr>
            <p:spPr>
              <a:xfrm>
                <a:off x="18106"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00" name="Freeform: Shape 799">
                <a:extLst>
                  <a:ext uri="{FF2B5EF4-FFF2-40B4-BE49-F238E27FC236}">
                    <a16:creationId xmlns:a16="http://schemas.microsoft.com/office/drawing/2014/main" id="{52043571-5AC4-4016-A2F3-DC5EE58B3BD5}"/>
                  </a:ext>
                </a:extLst>
              </p:cNvPr>
              <p:cNvSpPr/>
              <p:nvPr/>
            </p:nvSpPr>
            <p:spPr>
              <a:xfrm>
                <a:off x="24670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01" name="Freeform: Shape 800">
                <a:extLst>
                  <a:ext uri="{FF2B5EF4-FFF2-40B4-BE49-F238E27FC236}">
                    <a16:creationId xmlns:a16="http://schemas.microsoft.com/office/drawing/2014/main" id="{9C60646C-6558-420F-B28D-77C3CE931823}"/>
                  </a:ext>
                </a:extLst>
              </p:cNvPr>
              <p:cNvSpPr/>
              <p:nvPr/>
            </p:nvSpPr>
            <p:spPr>
              <a:xfrm>
                <a:off x="466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02" name="Freeform: Shape 801">
                <a:extLst>
                  <a:ext uri="{FF2B5EF4-FFF2-40B4-BE49-F238E27FC236}">
                    <a16:creationId xmlns:a16="http://schemas.microsoft.com/office/drawing/2014/main" id="{9F05C6B2-D76D-4E1E-A6BC-566613A8C4A5}"/>
                  </a:ext>
                </a:extLst>
              </p:cNvPr>
              <p:cNvSpPr/>
              <p:nvPr/>
            </p:nvSpPr>
            <p:spPr>
              <a:xfrm>
                <a:off x="6948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03" name="Freeform: Shape 802">
                <a:extLst>
                  <a:ext uri="{FF2B5EF4-FFF2-40B4-BE49-F238E27FC236}">
                    <a16:creationId xmlns:a16="http://schemas.microsoft.com/office/drawing/2014/main" id="{A8322B34-6467-4722-ACFD-D22600D4ACB1}"/>
                  </a:ext>
                </a:extLst>
              </p:cNvPr>
              <p:cNvSpPr/>
              <p:nvPr/>
            </p:nvSpPr>
            <p:spPr>
              <a:xfrm>
                <a:off x="9234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04" name="Freeform: Shape 803">
                <a:extLst>
                  <a:ext uri="{FF2B5EF4-FFF2-40B4-BE49-F238E27FC236}">
                    <a16:creationId xmlns:a16="http://schemas.microsoft.com/office/drawing/2014/main" id="{0FFD87E2-6875-4782-9F33-D10EB221628A}"/>
                  </a:ext>
                </a:extLst>
              </p:cNvPr>
              <p:cNvSpPr/>
              <p:nvPr/>
            </p:nvSpPr>
            <p:spPr>
              <a:xfrm>
                <a:off x="11520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05" name="Freeform: Shape 804">
                <a:extLst>
                  <a:ext uri="{FF2B5EF4-FFF2-40B4-BE49-F238E27FC236}">
                    <a16:creationId xmlns:a16="http://schemas.microsoft.com/office/drawing/2014/main" id="{1723A8E8-62E7-423E-B38F-A4EAA33A502F}"/>
                  </a:ext>
                </a:extLst>
              </p:cNvPr>
              <p:cNvSpPr/>
              <p:nvPr/>
            </p:nvSpPr>
            <p:spPr>
              <a:xfrm>
                <a:off x="13806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806" name="Freeform: Shape 805">
                <a:extLst>
                  <a:ext uri="{FF2B5EF4-FFF2-40B4-BE49-F238E27FC236}">
                    <a16:creationId xmlns:a16="http://schemas.microsoft.com/office/drawing/2014/main" id="{44FFCD0C-84E2-416D-AE98-29374CB1CD46}"/>
                  </a:ext>
                </a:extLst>
              </p:cNvPr>
              <p:cNvSpPr/>
              <p:nvPr/>
            </p:nvSpPr>
            <p:spPr>
              <a:xfrm>
                <a:off x="160925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07" name="Freeform: Shape 806">
                <a:extLst>
                  <a:ext uri="{FF2B5EF4-FFF2-40B4-BE49-F238E27FC236}">
                    <a16:creationId xmlns:a16="http://schemas.microsoft.com/office/drawing/2014/main" id="{B5FADAFF-0D39-4E3D-9986-898316BF82F4}"/>
                  </a:ext>
                </a:extLst>
              </p:cNvPr>
              <p:cNvSpPr/>
              <p:nvPr/>
            </p:nvSpPr>
            <p:spPr>
              <a:xfrm>
                <a:off x="18378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08" name="Freeform: Shape 807">
                <a:extLst>
                  <a:ext uri="{FF2B5EF4-FFF2-40B4-BE49-F238E27FC236}">
                    <a16:creationId xmlns:a16="http://schemas.microsoft.com/office/drawing/2014/main" id="{4E1F8ADC-1165-4D33-8232-2B60C25EF8AC}"/>
                  </a:ext>
                </a:extLst>
              </p:cNvPr>
              <p:cNvSpPr/>
              <p:nvPr/>
            </p:nvSpPr>
            <p:spPr>
              <a:xfrm>
                <a:off x="20664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809" name="Freeform: Shape 808">
                <a:extLst>
                  <a:ext uri="{FF2B5EF4-FFF2-40B4-BE49-F238E27FC236}">
                    <a16:creationId xmlns:a16="http://schemas.microsoft.com/office/drawing/2014/main" id="{BFA24BAE-BE74-4043-9134-4173E6A40B0F}"/>
                  </a:ext>
                </a:extLst>
              </p:cNvPr>
              <p:cNvSpPr/>
              <p:nvPr/>
            </p:nvSpPr>
            <p:spPr>
              <a:xfrm>
                <a:off x="22950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810" name="Freeform: Shape 809">
                <a:extLst>
                  <a:ext uri="{FF2B5EF4-FFF2-40B4-BE49-F238E27FC236}">
                    <a16:creationId xmlns:a16="http://schemas.microsoft.com/office/drawing/2014/main" id="{8A5982F4-AD0B-4AB0-9F2A-26E59B6D34A3}"/>
                  </a:ext>
                </a:extLst>
              </p:cNvPr>
              <p:cNvSpPr/>
              <p:nvPr/>
            </p:nvSpPr>
            <p:spPr>
              <a:xfrm>
                <a:off x="25236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11" name="Freeform: Shape 810">
                <a:extLst>
                  <a:ext uri="{FF2B5EF4-FFF2-40B4-BE49-F238E27FC236}">
                    <a16:creationId xmlns:a16="http://schemas.microsoft.com/office/drawing/2014/main" id="{3D4BAA4C-B37C-4DC3-8D54-2678A158C277}"/>
                  </a:ext>
                </a:extLst>
              </p:cNvPr>
              <p:cNvSpPr/>
              <p:nvPr/>
            </p:nvSpPr>
            <p:spPr>
              <a:xfrm>
                <a:off x="27522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12" name="Freeform: Shape 811">
                <a:extLst>
                  <a:ext uri="{FF2B5EF4-FFF2-40B4-BE49-F238E27FC236}">
                    <a16:creationId xmlns:a16="http://schemas.microsoft.com/office/drawing/2014/main" id="{0A43211F-3111-4E3A-9C30-CB7A443A09D0}"/>
                  </a:ext>
                </a:extLst>
              </p:cNvPr>
              <p:cNvSpPr/>
              <p:nvPr/>
            </p:nvSpPr>
            <p:spPr>
              <a:xfrm>
                <a:off x="29808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13" name="Freeform: Shape 812">
                <a:extLst>
                  <a:ext uri="{FF2B5EF4-FFF2-40B4-BE49-F238E27FC236}">
                    <a16:creationId xmlns:a16="http://schemas.microsoft.com/office/drawing/2014/main" id="{F4DB22D3-F55A-4715-8114-55003E0A16A4}"/>
                  </a:ext>
                </a:extLst>
              </p:cNvPr>
              <p:cNvSpPr/>
              <p:nvPr/>
            </p:nvSpPr>
            <p:spPr>
              <a:xfrm>
                <a:off x="32094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14" name="Freeform: Shape 813">
                <a:extLst>
                  <a:ext uri="{FF2B5EF4-FFF2-40B4-BE49-F238E27FC236}">
                    <a16:creationId xmlns:a16="http://schemas.microsoft.com/office/drawing/2014/main" id="{4EEB6AA0-9A70-4C0A-A657-39955F1ED1FC}"/>
                  </a:ext>
                </a:extLst>
              </p:cNvPr>
              <p:cNvSpPr/>
              <p:nvPr/>
            </p:nvSpPr>
            <p:spPr>
              <a:xfrm>
                <a:off x="3438053"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15" name="Freeform: Shape 814">
                <a:extLst>
                  <a:ext uri="{FF2B5EF4-FFF2-40B4-BE49-F238E27FC236}">
                    <a16:creationId xmlns:a16="http://schemas.microsoft.com/office/drawing/2014/main" id="{A8EB46FE-951F-4833-86BD-467939E959D0}"/>
                  </a:ext>
                </a:extLst>
              </p:cNvPr>
              <p:cNvSpPr/>
              <p:nvPr/>
            </p:nvSpPr>
            <p:spPr>
              <a:xfrm>
                <a:off x="3666650"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16" name="Freeform: Shape 815">
                <a:extLst>
                  <a:ext uri="{FF2B5EF4-FFF2-40B4-BE49-F238E27FC236}">
                    <a16:creationId xmlns:a16="http://schemas.microsoft.com/office/drawing/2014/main" id="{599AD83E-CBC3-4208-AFC7-F909562E97BD}"/>
                  </a:ext>
                </a:extLst>
              </p:cNvPr>
              <p:cNvSpPr/>
              <p:nvPr/>
            </p:nvSpPr>
            <p:spPr>
              <a:xfrm>
                <a:off x="3895255"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17" name="Freeform: Shape 816">
                <a:extLst>
                  <a:ext uri="{FF2B5EF4-FFF2-40B4-BE49-F238E27FC236}">
                    <a16:creationId xmlns:a16="http://schemas.microsoft.com/office/drawing/2014/main" id="{70F3E199-CABB-4645-BAA4-94B6AB921959}"/>
                  </a:ext>
                </a:extLst>
              </p:cNvPr>
              <p:cNvSpPr/>
              <p:nvPr/>
            </p:nvSpPr>
            <p:spPr>
              <a:xfrm>
                <a:off x="41148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18" name="Freeform: Shape 817">
                <a:extLst>
                  <a:ext uri="{FF2B5EF4-FFF2-40B4-BE49-F238E27FC236}">
                    <a16:creationId xmlns:a16="http://schemas.microsoft.com/office/drawing/2014/main" id="{C3D8E9D2-801A-4F12-86DD-DBFBB4B36758}"/>
                  </a:ext>
                </a:extLst>
              </p:cNvPr>
              <p:cNvSpPr/>
              <p:nvPr/>
            </p:nvSpPr>
            <p:spPr>
              <a:xfrm>
                <a:off x="43433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19" name="Freeform: Shape 818">
                <a:extLst>
                  <a:ext uri="{FF2B5EF4-FFF2-40B4-BE49-F238E27FC236}">
                    <a16:creationId xmlns:a16="http://schemas.microsoft.com/office/drawing/2014/main" id="{B70F763C-CCBA-4F38-B1C1-9F1F48ACFE6F}"/>
                  </a:ext>
                </a:extLst>
              </p:cNvPr>
              <p:cNvSpPr/>
              <p:nvPr/>
            </p:nvSpPr>
            <p:spPr>
              <a:xfrm>
                <a:off x="45720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20" name="Freeform: Shape 819">
                <a:extLst>
                  <a:ext uri="{FF2B5EF4-FFF2-40B4-BE49-F238E27FC236}">
                    <a16:creationId xmlns:a16="http://schemas.microsoft.com/office/drawing/2014/main" id="{3ADB652C-BE0E-42C6-974D-8618ED0EBEEA}"/>
                  </a:ext>
                </a:extLst>
              </p:cNvPr>
              <p:cNvSpPr/>
              <p:nvPr/>
            </p:nvSpPr>
            <p:spPr>
              <a:xfrm>
                <a:off x="48006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21" name="Freeform: Shape 820">
                <a:extLst>
                  <a:ext uri="{FF2B5EF4-FFF2-40B4-BE49-F238E27FC236}">
                    <a16:creationId xmlns:a16="http://schemas.microsoft.com/office/drawing/2014/main" id="{5A05A290-2E25-414C-93CC-FCB9C78052B4}"/>
                  </a:ext>
                </a:extLst>
              </p:cNvPr>
              <p:cNvSpPr/>
              <p:nvPr/>
            </p:nvSpPr>
            <p:spPr>
              <a:xfrm>
                <a:off x="50291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22" name="Freeform: Shape 821">
                <a:extLst>
                  <a:ext uri="{FF2B5EF4-FFF2-40B4-BE49-F238E27FC236}">
                    <a16:creationId xmlns:a16="http://schemas.microsoft.com/office/drawing/2014/main" id="{80550B7A-2848-4750-8763-B4E1B8477D3A}"/>
                  </a:ext>
                </a:extLst>
              </p:cNvPr>
              <p:cNvSpPr/>
              <p:nvPr/>
            </p:nvSpPr>
            <p:spPr>
              <a:xfrm>
                <a:off x="52578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23" name="Freeform: Shape 822">
                <a:extLst>
                  <a:ext uri="{FF2B5EF4-FFF2-40B4-BE49-F238E27FC236}">
                    <a16:creationId xmlns:a16="http://schemas.microsoft.com/office/drawing/2014/main" id="{DBE035F9-2B4A-4546-8EB8-93B63F3DE6DB}"/>
                  </a:ext>
                </a:extLst>
              </p:cNvPr>
              <p:cNvSpPr/>
              <p:nvPr/>
            </p:nvSpPr>
            <p:spPr>
              <a:xfrm>
                <a:off x="54864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24" name="Freeform: Shape 823">
                <a:extLst>
                  <a:ext uri="{FF2B5EF4-FFF2-40B4-BE49-F238E27FC236}">
                    <a16:creationId xmlns:a16="http://schemas.microsoft.com/office/drawing/2014/main" id="{C028ACD4-8C19-4090-9B4C-0ED0C4110E14}"/>
                  </a:ext>
                </a:extLst>
              </p:cNvPr>
              <p:cNvSpPr/>
              <p:nvPr/>
            </p:nvSpPr>
            <p:spPr>
              <a:xfrm>
                <a:off x="57149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25" name="Freeform: Shape 824">
                <a:extLst>
                  <a:ext uri="{FF2B5EF4-FFF2-40B4-BE49-F238E27FC236}">
                    <a16:creationId xmlns:a16="http://schemas.microsoft.com/office/drawing/2014/main" id="{BF21951F-F678-4CE2-8D2C-4EF769854AC9}"/>
                  </a:ext>
                </a:extLst>
              </p:cNvPr>
              <p:cNvSpPr/>
              <p:nvPr/>
            </p:nvSpPr>
            <p:spPr>
              <a:xfrm>
                <a:off x="59436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826" name="Freeform: Shape 825">
                <a:extLst>
                  <a:ext uri="{FF2B5EF4-FFF2-40B4-BE49-F238E27FC236}">
                    <a16:creationId xmlns:a16="http://schemas.microsoft.com/office/drawing/2014/main" id="{6737440E-ECA9-4534-A28A-86081F892E7C}"/>
                  </a:ext>
                </a:extLst>
              </p:cNvPr>
              <p:cNvSpPr/>
              <p:nvPr/>
            </p:nvSpPr>
            <p:spPr>
              <a:xfrm>
                <a:off x="6172200"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27" name="Freeform: Shape 826">
                <a:extLst>
                  <a:ext uri="{FF2B5EF4-FFF2-40B4-BE49-F238E27FC236}">
                    <a16:creationId xmlns:a16="http://schemas.microsoft.com/office/drawing/2014/main" id="{C6BE768E-5F82-4D86-A1BE-E81FC0EFFB67}"/>
                  </a:ext>
                </a:extLst>
              </p:cNvPr>
              <p:cNvSpPr/>
              <p:nvPr/>
            </p:nvSpPr>
            <p:spPr>
              <a:xfrm>
                <a:off x="6400797" y="1575790"/>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28" name="Freeform: Shape 827">
                <a:extLst>
                  <a:ext uri="{FF2B5EF4-FFF2-40B4-BE49-F238E27FC236}">
                    <a16:creationId xmlns:a16="http://schemas.microsoft.com/office/drawing/2014/main" id="{F66D8FA4-4750-468E-A7E0-5D3DB522D121}"/>
                  </a:ext>
                </a:extLst>
              </p:cNvPr>
              <p:cNvSpPr/>
              <p:nvPr/>
            </p:nvSpPr>
            <p:spPr>
              <a:xfrm>
                <a:off x="6629402" y="1575790"/>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nvGrpSpPr>
              <p:cNvPr id="829" name="Group 828">
                <a:extLst>
                  <a:ext uri="{FF2B5EF4-FFF2-40B4-BE49-F238E27FC236}">
                    <a16:creationId xmlns:a16="http://schemas.microsoft.com/office/drawing/2014/main" id="{1FC932E6-F0E8-4647-B1BC-F6E5E4DA37EF}"/>
                  </a:ext>
                </a:extLst>
              </p:cNvPr>
              <p:cNvGrpSpPr/>
              <p:nvPr/>
            </p:nvGrpSpPr>
            <p:grpSpPr>
              <a:xfrm>
                <a:off x="6852724" y="1118588"/>
                <a:ext cx="6857999" cy="685799"/>
                <a:chOff x="152399" y="2743201"/>
                <a:chExt cx="6857999" cy="685799"/>
              </a:xfrm>
            </p:grpSpPr>
            <p:sp>
              <p:nvSpPr>
                <p:cNvPr id="830" name="Freeform: Shape 829">
                  <a:extLst>
                    <a:ext uri="{FF2B5EF4-FFF2-40B4-BE49-F238E27FC236}">
                      <a16:creationId xmlns:a16="http://schemas.microsoft.com/office/drawing/2014/main" id="{AB8FA97A-75ED-4507-9BD1-4990116DE3FD}"/>
                    </a:ext>
                  </a:extLst>
                </p:cNvPr>
                <p:cNvSpPr/>
                <p:nvPr/>
              </p:nvSpPr>
              <p:spPr>
                <a:xfrm>
                  <a:off x="152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31" name="Freeform: Shape 830">
                  <a:extLst>
                    <a:ext uri="{FF2B5EF4-FFF2-40B4-BE49-F238E27FC236}">
                      <a16:creationId xmlns:a16="http://schemas.microsoft.com/office/drawing/2014/main" id="{AFFB49E5-4A5C-4A8B-B5C7-717BE1F9904B}"/>
                    </a:ext>
                  </a:extLst>
                </p:cNvPr>
                <p:cNvSpPr/>
                <p:nvPr/>
              </p:nvSpPr>
              <p:spPr>
                <a:xfrm>
                  <a:off x="3809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832" name="Freeform: Shape 831">
                  <a:extLst>
                    <a:ext uri="{FF2B5EF4-FFF2-40B4-BE49-F238E27FC236}">
                      <a16:creationId xmlns:a16="http://schemas.microsoft.com/office/drawing/2014/main" id="{54F90DC0-5617-4030-8089-A4F9EE0572C4}"/>
                    </a:ext>
                  </a:extLst>
                </p:cNvPr>
                <p:cNvSpPr/>
                <p:nvPr/>
              </p:nvSpPr>
              <p:spPr>
                <a:xfrm>
                  <a:off x="609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33" name="Freeform: Shape 832">
                  <a:extLst>
                    <a:ext uri="{FF2B5EF4-FFF2-40B4-BE49-F238E27FC236}">
                      <a16:creationId xmlns:a16="http://schemas.microsoft.com/office/drawing/2014/main" id="{14AE95D0-D9FF-4208-B6A0-F8C6D913974B}"/>
                    </a:ext>
                  </a:extLst>
                </p:cNvPr>
                <p:cNvSpPr/>
                <p:nvPr/>
              </p:nvSpPr>
              <p:spPr>
                <a:xfrm>
                  <a:off x="838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34" name="Freeform: Shape 833">
                  <a:extLst>
                    <a:ext uri="{FF2B5EF4-FFF2-40B4-BE49-F238E27FC236}">
                      <a16:creationId xmlns:a16="http://schemas.microsoft.com/office/drawing/2014/main" id="{2455147D-E6FC-4372-AC62-0DC89E3250D0}"/>
                    </a:ext>
                  </a:extLst>
                </p:cNvPr>
                <p:cNvSpPr/>
                <p:nvPr/>
              </p:nvSpPr>
              <p:spPr>
                <a:xfrm>
                  <a:off x="10667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35" name="Freeform: Shape 834">
                  <a:extLst>
                    <a:ext uri="{FF2B5EF4-FFF2-40B4-BE49-F238E27FC236}">
                      <a16:creationId xmlns:a16="http://schemas.microsoft.com/office/drawing/2014/main" id="{C20AE022-BFFA-4473-9A0B-F56E610AC959}"/>
                    </a:ext>
                  </a:extLst>
                </p:cNvPr>
                <p:cNvSpPr/>
                <p:nvPr/>
              </p:nvSpPr>
              <p:spPr>
                <a:xfrm>
                  <a:off x="1295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36" name="Freeform: Shape 835">
                  <a:extLst>
                    <a:ext uri="{FF2B5EF4-FFF2-40B4-BE49-F238E27FC236}">
                      <a16:creationId xmlns:a16="http://schemas.microsoft.com/office/drawing/2014/main" id="{ADA643C1-D268-4A1F-9A67-26F5A0DC5EA0}"/>
                    </a:ext>
                  </a:extLst>
                </p:cNvPr>
                <p:cNvSpPr/>
                <p:nvPr/>
              </p:nvSpPr>
              <p:spPr>
                <a:xfrm>
                  <a:off x="1523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37" name="Freeform: Shape 836">
                  <a:extLst>
                    <a:ext uri="{FF2B5EF4-FFF2-40B4-BE49-F238E27FC236}">
                      <a16:creationId xmlns:a16="http://schemas.microsoft.com/office/drawing/2014/main" id="{B1858D72-BDE8-4A7C-8D51-E41117A0A050}"/>
                    </a:ext>
                  </a:extLst>
                </p:cNvPr>
                <p:cNvSpPr/>
                <p:nvPr/>
              </p:nvSpPr>
              <p:spPr>
                <a:xfrm>
                  <a:off x="1752596"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38" name="Freeform: Shape 837">
                  <a:extLst>
                    <a:ext uri="{FF2B5EF4-FFF2-40B4-BE49-F238E27FC236}">
                      <a16:creationId xmlns:a16="http://schemas.microsoft.com/office/drawing/2014/main" id="{51CFF2A6-C467-4395-9A5B-AF837D44122E}"/>
                    </a:ext>
                  </a:extLst>
                </p:cNvPr>
                <p:cNvSpPr/>
                <p:nvPr/>
              </p:nvSpPr>
              <p:spPr>
                <a:xfrm>
                  <a:off x="1981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39" name="Freeform: Shape 838">
                  <a:extLst>
                    <a:ext uri="{FF2B5EF4-FFF2-40B4-BE49-F238E27FC236}">
                      <a16:creationId xmlns:a16="http://schemas.microsoft.com/office/drawing/2014/main" id="{C960C328-D4AC-4DEF-8053-4C200E095B4F}"/>
                    </a:ext>
                  </a:extLst>
                </p:cNvPr>
                <p:cNvSpPr/>
                <p:nvPr/>
              </p:nvSpPr>
              <p:spPr>
                <a:xfrm>
                  <a:off x="2209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40" name="Freeform: Shape 839">
                  <a:extLst>
                    <a:ext uri="{FF2B5EF4-FFF2-40B4-BE49-F238E27FC236}">
                      <a16:creationId xmlns:a16="http://schemas.microsoft.com/office/drawing/2014/main" id="{E72F15AA-173E-43D4-9EB5-17830F9CBFAD}"/>
                    </a:ext>
                  </a:extLst>
                </p:cNvPr>
                <p:cNvSpPr/>
                <p:nvPr/>
              </p:nvSpPr>
              <p:spPr>
                <a:xfrm>
                  <a:off x="2438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41" name="Freeform: Shape 840">
                  <a:extLst>
                    <a:ext uri="{FF2B5EF4-FFF2-40B4-BE49-F238E27FC236}">
                      <a16:creationId xmlns:a16="http://schemas.microsoft.com/office/drawing/2014/main" id="{EB67F015-D8C0-4F7B-A3C9-4A58145B1619}"/>
                    </a:ext>
                  </a:extLst>
                </p:cNvPr>
                <p:cNvSpPr/>
                <p:nvPr/>
              </p:nvSpPr>
              <p:spPr>
                <a:xfrm>
                  <a:off x="2667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42" name="Freeform: Shape 841">
                  <a:extLst>
                    <a:ext uri="{FF2B5EF4-FFF2-40B4-BE49-F238E27FC236}">
                      <a16:creationId xmlns:a16="http://schemas.microsoft.com/office/drawing/2014/main" id="{096086EF-B2EB-43BC-AC39-BE448763866B}"/>
                    </a:ext>
                  </a:extLst>
                </p:cNvPr>
                <p:cNvSpPr/>
                <p:nvPr/>
              </p:nvSpPr>
              <p:spPr>
                <a:xfrm>
                  <a:off x="2895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43" name="Freeform: Shape 842">
                  <a:extLst>
                    <a:ext uri="{FF2B5EF4-FFF2-40B4-BE49-F238E27FC236}">
                      <a16:creationId xmlns:a16="http://schemas.microsoft.com/office/drawing/2014/main" id="{9F202F48-9F96-43C1-9781-58D44F89B8F4}"/>
                    </a:ext>
                  </a:extLst>
                </p:cNvPr>
                <p:cNvSpPr/>
                <p:nvPr/>
              </p:nvSpPr>
              <p:spPr>
                <a:xfrm>
                  <a:off x="3124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44" name="Freeform: Shape 843">
                  <a:extLst>
                    <a:ext uri="{FF2B5EF4-FFF2-40B4-BE49-F238E27FC236}">
                      <a16:creationId xmlns:a16="http://schemas.microsoft.com/office/drawing/2014/main" id="{0ABD5BC5-93D9-4B9F-BB27-9F25BD22FBE3}"/>
                    </a:ext>
                  </a:extLst>
                </p:cNvPr>
                <p:cNvSpPr/>
                <p:nvPr/>
              </p:nvSpPr>
              <p:spPr>
                <a:xfrm>
                  <a:off x="3352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45" name="Freeform: Shape 844">
                  <a:extLst>
                    <a:ext uri="{FF2B5EF4-FFF2-40B4-BE49-F238E27FC236}">
                      <a16:creationId xmlns:a16="http://schemas.microsoft.com/office/drawing/2014/main" id="{46E2A403-5464-4105-9884-B4DD1DBB5BD4}"/>
                    </a:ext>
                  </a:extLst>
                </p:cNvPr>
                <p:cNvSpPr/>
                <p:nvPr/>
              </p:nvSpPr>
              <p:spPr>
                <a:xfrm>
                  <a:off x="35813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46" name="Freeform: Shape 845">
                  <a:extLst>
                    <a:ext uri="{FF2B5EF4-FFF2-40B4-BE49-F238E27FC236}">
                      <a16:creationId xmlns:a16="http://schemas.microsoft.com/office/drawing/2014/main" id="{1F4A9349-1388-4FD4-A942-16BA34E74360}"/>
                    </a:ext>
                  </a:extLst>
                </p:cNvPr>
                <p:cNvSpPr/>
                <p:nvPr/>
              </p:nvSpPr>
              <p:spPr>
                <a:xfrm>
                  <a:off x="38099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47" name="Freeform: Shape 846">
                  <a:extLst>
                    <a:ext uri="{FF2B5EF4-FFF2-40B4-BE49-F238E27FC236}">
                      <a16:creationId xmlns:a16="http://schemas.microsoft.com/office/drawing/2014/main" id="{75453CC3-AF9C-454A-9F4D-BC0478EB8703}"/>
                    </a:ext>
                  </a:extLst>
                </p:cNvPr>
                <p:cNvSpPr/>
                <p:nvPr/>
              </p:nvSpPr>
              <p:spPr>
                <a:xfrm>
                  <a:off x="40386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848" name="Freeform: Shape 847">
                  <a:extLst>
                    <a:ext uri="{FF2B5EF4-FFF2-40B4-BE49-F238E27FC236}">
                      <a16:creationId xmlns:a16="http://schemas.microsoft.com/office/drawing/2014/main" id="{4C3A310A-6AC6-4A75-9539-D84580934E4A}"/>
                    </a:ext>
                  </a:extLst>
                </p:cNvPr>
                <p:cNvSpPr/>
                <p:nvPr/>
              </p:nvSpPr>
              <p:spPr>
                <a:xfrm>
                  <a:off x="42671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849" name="Freeform: Shape 848">
                  <a:extLst>
                    <a:ext uri="{FF2B5EF4-FFF2-40B4-BE49-F238E27FC236}">
                      <a16:creationId xmlns:a16="http://schemas.microsoft.com/office/drawing/2014/main" id="{11F1D366-8166-4AD0-9A19-61CE46B27E3C}"/>
                    </a:ext>
                  </a:extLst>
                </p:cNvPr>
                <p:cNvSpPr/>
                <p:nvPr/>
              </p:nvSpPr>
              <p:spPr>
                <a:xfrm>
                  <a:off x="44957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50" name="Freeform: Shape 849">
                  <a:extLst>
                    <a:ext uri="{FF2B5EF4-FFF2-40B4-BE49-F238E27FC236}">
                      <a16:creationId xmlns:a16="http://schemas.microsoft.com/office/drawing/2014/main" id="{A8BC83F6-2277-4B5B-B94F-612AE9364FA3}"/>
                    </a:ext>
                  </a:extLst>
                </p:cNvPr>
                <p:cNvSpPr/>
                <p:nvPr/>
              </p:nvSpPr>
              <p:spPr>
                <a:xfrm>
                  <a:off x="47244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51" name="Freeform: Shape 850">
                  <a:extLst>
                    <a:ext uri="{FF2B5EF4-FFF2-40B4-BE49-F238E27FC236}">
                      <a16:creationId xmlns:a16="http://schemas.microsoft.com/office/drawing/2014/main" id="{6BCAB238-920B-485B-BD3E-85B03C90BD15}"/>
                    </a:ext>
                  </a:extLst>
                </p:cNvPr>
                <p:cNvSpPr/>
                <p:nvPr/>
              </p:nvSpPr>
              <p:spPr>
                <a:xfrm>
                  <a:off x="49529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52" name="Freeform: Shape 851">
                  <a:extLst>
                    <a:ext uri="{FF2B5EF4-FFF2-40B4-BE49-F238E27FC236}">
                      <a16:creationId xmlns:a16="http://schemas.microsoft.com/office/drawing/2014/main" id="{E0F826E6-B3F1-4C4E-B0D6-F5A04A157A95}"/>
                    </a:ext>
                  </a:extLst>
                </p:cNvPr>
                <p:cNvSpPr/>
                <p:nvPr/>
              </p:nvSpPr>
              <p:spPr>
                <a:xfrm>
                  <a:off x="51815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853" name="Freeform: Shape 852">
                  <a:extLst>
                    <a:ext uri="{FF2B5EF4-FFF2-40B4-BE49-F238E27FC236}">
                      <a16:creationId xmlns:a16="http://schemas.microsoft.com/office/drawing/2014/main" id="{688CC67B-BCF6-43D1-A311-97CB582734C1}"/>
                    </a:ext>
                  </a:extLst>
                </p:cNvPr>
                <p:cNvSpPr/>
                <p:nvPr/>
              </p:nvSpPr>
              <p:spPr>
                <a:xfrm>
                  <a:off x="54102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854" name="Freeform: Shape 853">
                  <a:extLst>
                    <a:ext uri="{FF2B5EF4-FFF2-40B4-BE49-F238E27FC236}">
                      <a16:creationId xmlns:a16="http://schemas.microsoft.com/office/drawing/2014/main" id="{BDED8A13-D524-42C1-A3EE-6C65961561E5}"/>
                    </a:ext>
                  </a:extLst>
                </p:cNvPr>
                <p:cNvSpPr/>
                <p:nvPr/>
              </p:nvSpPr>
              <p:spPr>
                <a:xfrm>
                  <a:off x="56387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55" name="Freeform: Shape 854">
                  <a:extLst>
                    <a:ext uri="{FF2B5EF4-FFF2-40B4-BE49-F238E27FC236}">
                      <a16:creationId xmlns:a16="http://schemas.microsoft.com/office/drawing/2014/main" id="{BDB76373-AE08-4877-836D-3A4B0DB8BC98}"/>
                    </a:ext>
                  </a:extLst>
                </p:cNvPr>
                <p:cNvSpPr/>
                <p:nvPr/>
              </p:nvSpPr>
              <p:spPr>
                <a:xfrm>
                  <a:off x="58673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56" name="Freeform: Shape 855">
                  <a:extLst>
                    <a:ext uri="{FF2B5EF4-FFF2-40B4-BE49-F238E27FC236}">
                      <a16:creationId xmlns:a16="http://schemas.microsoft.com/office/drawing/2014/main" id="{CCEC1ED9-C8E1-4381-8DE9-988F372E5B75}"/>
                    </a:ext>
                  </a:extLst>
                </p:cNvPr>
                <p:cNvSpPr/>
                <p:nvPr/>
              </p:nvSpPr>
              <p:spPr>
                <a:xfrm>
                  <a:off x="60960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57" name="Freeform: Shape 856">
                  <a:extLst>
                    <a:ext uri="{FF2B5EF4-FFF2-40B4-BE49-F238E27FC236}">
                      <a16:creationId xmlns:a16="http://schemas.microsoft.com/office/drawing/2014/main" id="{C0E40803-00E2-4AD9-AE9F-618FE3A93903}"/>
                    </a:ext>
                  </a:extLst>
                </p:cNvPr>
                <p:cNvSpPr/>
                <p:nvPr/>
              </p:nvSpPr>
              <p:spPr>
                <a:xfrm>
                  <a:off x="6324599"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858" name="Freeform: Shape 857">
                  <a:extLst>
                    <a:ext uri="{FF2B5EF4-FFF2-40B4-BE49-F238E27FC236}">
                      <a16:creationId xmlns:a16="http://schemas.microsoft.com/office/drawing/2014/main" id="{1DB81B58-F5D2-41C8-8B7A-DC8DB9A1D2F0}"/>
                    </a:ext>
                  </a:extLst>
                </p:cNvPr>
                <p:cNvSpPr/>
                <p:nvPr/>
              </p:nvSpPr>
              <p:spPr>
                <a:xfrm>
                  <a:off x="6553196" y="2743201"/>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59" name="Freeform: Shape 858">
                  <a:extLst>
                    <a:ext uri="{FF2B5EF4-FFF2-40B4-BE49-F238E27FC236}">
                      <a16:creationId xmlns:a16="http://schemas.microsoft.com/office/drawing/2014/main" id="{83F63C44-C6F0-4F15-9FE4-91F828FB2244}"/>
                    </a:ext>
                  </a:extLst>
                </p:cNvPr>
                <p:cNvSpPr/>
                <p:nvPr/>
              </p:nvSpPr>
              <p:spPr>
                <a:xfrm>
                  <a:off x="6781801" y="2743201"/>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60" name="Freeform: Shape 859">
                  <a:extLst>
                    <a:ext uri="{FF2B5EF4-FFF2-40B4-BE49-F238E27FC236}">
                      <a16:creationId xmlns:a16="http://schemas.microsoft.com/office/drawing/2014/main" id="{9A13F410-05E3-42F4-A756-E081F6DBB85B}"/>
                    </a:ext>
                  </a:extLst>
                </p:cNvPr>
                <p:cNvSpPr/>
                <p:nvPr/>
              </p:nvSpPr>
              <p:spPr>
                <a:xfrm>
                  <a:off x="152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61" name="Freeform: Shape 860">
                  <a:extLst>
                    <a:ext uri="{FF2B5EF4-FFF2-40B4-BE49-F238E27FC236}">
                      <a16:creationId xmlns:a16="http://schemas.microsoft.com/office/drawing/2014/main" id="{3D109FAC-2812-42DA-9DA8-23B28311F582}"/>
                    </a:ext>
                  </a:extLst>
                </p:cNvPr>
                <p:cNvSpPr/>
                <p:nvPr/>
              </p:nvSpPr>
              <p:spPr>
                <a:xfrm>
                  <a:off x="3809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862" name="Freeform: Shape 861">
                  <a:extLst>
                    <a:ext uri="{FF2B5EF4-FFF2-40B4-BE49-F238E27FC236}">
                      <a16:creationId xmlns:a16="http://schemas.microsoft.com/office/drawing/2014/main" id="{7310B302-EB05-4E75-A0E3-EE3D2CC23E26}"/>
                    </a:ext>
                  </a:extLst>
                </p:cNvPr>
                <p:cNvSpPr/>
                <p:nvPr/>
              </p:nvSpPr>
              <p:spPr>
                <a:xfrm>
                  <a:off x="609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863" name="Freeform: Shape 862">
                  <a:extLst>
                    <a:ext uri="{FF2B5EF4-FFF2-40B4-BE49-F238E27FC236}">
                      <a16:creationId xmlns:a16="http://schemas.microsoft.com/office/drawing/2014/main" id="{EF927E36-3D8C-4F60-9B69-B5D184DE4831}"/>
                    </a:ext>
                  </a:extLst>
                </p:cNvPr>
                <p:cNvSpPr/>
                <p:nvPr/>
              </p:nvSpPr>
              <p:spPr>
                <a:xfrm>
                  <a:off x="838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864" name="Freeform: Shape 863">
                  <a:extLst>
                    <a:ext uri="{FF2B5EF4-FFF2-40B4-BE49-F238E27FC236}">
                      <a16:creationId xmlns:a16="http://schemas.microsoft.com/office/drawing/2014/main" id="{14BFFDD3-3F19-4322-A7FB-D3A4B4CA095F}"/>
                    </a:ext>
                  </a:extLst>
                </p:cNvPr>
                <p:cNvSpPr/>
                <p:nvPr/>
              </p:nvSpPr>
              <p:spPr>
                <a:xfrm>
                  <a:off x="10667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865" name="Freeform: Shape 864">
                  <a:extLst>
                    <a:ext uri="{FF2B5EF4-FFF2-40B4-BE49-F238E27FC236}">
                      <a16:creationId xmlns:a16="http://schemas.microsoft.com/office/drawing/2014/main" id="{1338D900-C566-4E1A-A631-99178308139D}"/>
                    </a:ext>
                  </a:extLst>
                </p:cNvPr>
                <p:cNvSpPr/>
                <p:nvPr/>
              </p:nvSpPr>
              <p:spPr>
                <a:xfrm>
                  <a:off x="1295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866" name="Freeform: Shape 865">
                  <a:extLst>
                    <a:ext uri="{FF2B5EF4-FFF2-40B4-BE49-F238E27FC236}">
                      <a16:creationId xmlns:a16="http://schemas.microsoft.com/office/drawing/2014/main" id="{4296FA82-39C0-4F9E-8E37-4C0856E8AD15}"/>
                    </a:ext>
                  </a:extLst>
                </p:cNvPr>
                <p:cNvSpPr/>
                <p:nvPr/>
              </p:nvSpPr>
              <p:spPr>
                <a:xfrm>
                  <a:off x="1523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867" name="Freeform: Shape 866">
                  <a:extLst>
                    <a:ext uri="{FF2B5EF4-FFF2-40B4-BE49-F238E27FC236}">
                      <a16:creationId xmlns:a16="http://schemas.microsoft.com/office/drawing/2014/main" id="{45F2A9C0-2E9F-4B99-9F95-23ECBBC120FF}"/>
                    </a:ext>
                  </a:extLst>
                </p:cNvPr>
                <p:cNvSpPr/>
                <p:nvPr/>
              </p:nvSpPr>
              <p:spPr>
                <a:xfrm>
                  <a:off x="1752596"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868" name="Freeform: Shape 867">
                  <a:extLst>
                    <a:ext uri="{FF2B5EF4-FFF2-40B4-BE49-F238E27FC236}">
                      <a16:creationId xmlns:a16="http://schemas.microsoft.com/office/drawing/2014/main" id="{C390C994-0FC4-4B76-8FC9-A66708E5BCEB}"/>
                    </a:ext>
                  </a:extLst>
                </p:cNvPr>
                <p:cNvSpPr/>
                <p:nvPr/>
              </p:nvSpPr>
              <p:spPr>
                <a:xfrm>
                  <a:off x="1981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869" name="Freeform: Shape 868">
                  <a:extLst>
                    <a:ext uri="{FF2B5EF4-FFF2-40B4-BE49-F238E27FC236}">
                      <a16:creationId xmlns:a16="http://schemas.microsoft.com/office/drawing/2014/main" id="{C9A7813F-C2F9-4745-A8C4-B8768DEA5D69}"/>
                    </a:ext>
                  </a:extLst>
                </p:cNvPr>
                <p:cNvSpPr/>
                <p:nvPr/>
              </p:nvSpPr>
              <p:spPr>
                <a:xfrm>
                  <a:off x="2209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70" name="Freeform: Shape 869">
                  <a:extLst>
                    <a:ext uri="{FF2B5EF4-FFF2-40B4-BE49-F238E27FC236}">
                      <a16:creationId xmlns:a16="http://schemas.microsoft.com/office/drawing/2014/main" id="{81739850-7C93-4ECF-A92E-7AE894B5919F}"/>
                    </a:ext>
                  </a:extLst>
                </p:cNvPr>
                <p:cNvSpPr/>
                <p:nvPr/>
              </p:nvSpPr>
              <p:spPr>
                <a:xfrm>
                  <a:off x="2438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871" name="Freeform: Shape 870">
                  <a:extLst>
                    <a:ext uri="{FF2B5EF4-FFF2-40B4-BE49-F238E27FC236}">
                      <a16:creationId xmlns:a16="http://schemas.microsoft.com/office/drawing/2014/main" id="{44B01FBD-2F63-4115-82D8-14305F3C3F95}"/>
                    </a:ext>
                  </a:extLst>
                </p:cNvPr>
                <p:cNvSpPr/>
                <p:nvPr/>
              </p:nvSpPr>
              <p:spPr>
                <a:xfrm>
                  <a:off x="2667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872" name="Freeform: Shape 871">
                  <a:extLst>
                    <a:ext uri="{FF2B5EF4-FFF2-40B4-BE49-F238E27FC236}">
                      <a16:creationId xmlns:a16="http://schemas.microsoft.com/office/drawing/2014/main" id="{BD18B619-4DC7-49BA-BDD4-965C1DCAE254}"/>
                    </a:ext>
                  </a:extLst>
                </p:cNvPr>
                <p:cNvSpPr/>
                <p:nvPr/>
              </p:nvSpPr>
              <p:spPr>
                <a:xfrm>
                  <a:off x="2895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873" name="Freeform: Shape 872">
                  <a:extLst>
                    <a:ext uri="{FF2B5EF4-FFF2-40B4-BE49-F238E27FC236}">
                      <a16:creationId xmlns:a16="http://schemas.microsoft.com/office/drawing/2014/main" id="{D7EF23F8-A219-4034-AC07-6D4E2B4F9E86}"/>
                    </a:ext>
                  </a:extLst>
                </p:cNvPr>
                <p:cNvSpPr/>
                <p:nvPr/>
              </p:nvSpPr>
              <p:spPr>
                <a:xfrm>
                  <a:off x="3124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874" name="Freeform: Shape 873">
                  <a:extLst>
                    <a:ext uri="{FF2B5EF4-FFF2-40B4-BE49-F238E27FC236}">
                      <a16:creationId xmlns:a16="http://schemas.microsoft.com/office/drawing/2014/main" id="{2A3D3C97-D157-4DC1-AC4B-174DC38250EF}"/>
                    </a:ext>
                  </a:extLst>
                </p:cNvPr>
                <p:cNvSpPr/>
                <p:nvPr/>
              </p:nvSpPr>
              <p:spPr>
                <a:xfrm>
                  <a:off x="3352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75" name="Freeform: Shape 874">
                  <a:extLst>
                    <a:ext uri="{FF2B5EF4-FFF2-40B4-BE49-F238E27FC236}">
                      <a16:creationId xmlns:a16="http://schemas.microsoft.com/office/drawing/2014/main" id="{9AD47644-F2D3-4FCB-8E0F-5C7D33FECADA}"/>
                    </a:ext>
                  </a:extLst>
                </p:cNvPr>
                <p:cNvSpPr/>
                <p:nvPr/>
              </p:nvSpPr>
              <p:spPr>
                <a:xfrm>
                  <a:off x="35813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876" name="Freeform: Shape 875">
                  <a:extLst>
                    <a:ext uri="{FF2B5EF4-FFF2-40B4-BE49-F238E27FC236}">
                      <a16:creationId xmlns:a16="http://schemas.microsoft.com/office/drawing/2014/main" id="{892D553C-3FFD-4983-AB0F-95A65F43FCE9}"/>
                    </a:ext>
                  </a:extLst>
                </p:cNvPr>
                <p:cNvSpPr/>
                <p:nvPr/>
              </p:nvSpPr>
              <p:spPr>
                <a:xfrm>
                  <a:off x="38099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77" name="Freeform: Shape 876">
                  <a:extLst>
                    <a:ext uri="{FF2B5EF4-FFF2-40B4-BE49-F238E27FC236}">
                      <a16:creationId xmlns:a16="http://schemas.microsoft.com/office/drawing/2014/main" id="{48C8E7D1-7A8E-4AFF-A71F-2A92F14C3ED1}"/>
                    </a:ext>
                  </a:extLst>
                </p:cNvPr>
                <p:cNvSpPr/>
                <p:nvPr/>
              </p:nvSpPr>
              <p:spPr>
                <a:xfrm>
                  <a:off x="40386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878" name="Freeform: Shape 877">
                  <a:extLst>
                    <a:ext uri="{FF2B5EF4-FFF2-40B4-BE49-F238E27FC236}">
                      <a16:creationId xmlns:a16="http://schemas.microsoft.com/office/drawing/2014/main" id="{3908C168-17FC-49B8-8535-0437B94AB197}"/>
                    </a:ext>
                  </a:extLst>
                </p:cNvPr>
                <p:cNvSpPr/>
                <p:nvPr/>
              </p:nvSpPr>
              <p:spPr>
                <a:xfrm>
                  <a:off x="42671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879" name="Freeform: Shape 878">
                  <a:extLst>
                    <a:ext uri="{FF2B5EF4-FFF2-40B4-BE49-F238E27FC236}">
                      <a16:creationId xmlns:a16="http://schemas.microsoft.com/office/drawing/2014/main" id="{D0273091-D3C1-4625-819D-6466B21DA624}"/>
                    </a:ext>
                  </a:extLst>
                </p:cNvPr>
                <p:cNvSpPr/>
                <p:nvPr/>
              </p:nvSpPr>
              <p:spPr>
                <a:xfrm>
                  <a:off x="44957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880" name="Freeform: Shape 879">
                  <a:extLst>
                    <a:ext uri="{FF2B5EF4-FFF2-40B4-BE49-F238E27FC236}">
                      <a16:creationId xmlns:a16="http://schemas.microsoft.com/office/drawing/2014/main" id="{A913D08D-3F28-45AE-8F15-44F5341D1D6A}"/>
                    </a:ext>
                  </a:extLst>
                </p:cNvPr>
                <p:cNvSpPr/>
                <p:nvPr/>
              </p:nvSpPr>
              <p:spPr>
                <a:xfrm>
                  <a:off x="47244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881" name="Freeform: Shape 880">
                  <a:extLst>
                    <a:ext uri="{FF2B5EF4-FFF2-40B4-BE49-F238E27FC236}">
                      <a16:creationId xmlns:a16="http://schemas.microsoft.com/office/drawing/2014/main" id="{2D0993D4-4FF1-4A7B-B57F-AE7375D6D396}"/>
                    </a:ext>
                  </a:extLst>
                </p:cNvPr>
                <p:cNvSpPr/>
                <p:nvPr/>
              </p:nvSpPr>
              <p:spPr>
                <a:xfrm>
                  <a:off x="49529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882" name="Freeform: Shape 881">
                  <a:extLst>
                    <a:ext uri="{FF2B5EF4-FFF2-40B4-BE49-F238E27FC236}">
                      <a16:creationId xmlns:a16="http://schemas.microsoft.com/office/drawing/2014/main" id="{6B6132D6-721E-4E0E-9E60-F686FCF8CD10}"/>
                    </a:ext>
                  </a:extLst>
                </p:cNvPr>
                <p:cNvSpPr/>
                <p:nvPr/>
              </p:nvSpPr>
              <p:spPr>
                <a:xfrm>
                  <a:off x="51815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883" name="Freeform: Shape 882">
                  <a:extLst>
                    <a:ext uri="{FF2B5EF4-FFF2-40B4-BE49-F238E27FC236}">
                      <a16:creationId xmlns:a16="http://schemas.microsoft.com/office/drawing/2014/main" id="{6084C71E-FE73-4BF0-AFD5-0B7F167E4585}"/>
                    </a:ext>
                  </a:extLst>
                </p:cNvPr>
                <p:cNvSpPr/>
                <p:nvPr/>
              </p:nvSpPr>
              <p:spPr>
                <a:xfrm>
                  <a:off x="54102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84" name="Freeform: Shape 883">
                  <a:extLst>
                    <a:ext uri="{FF2B5EF4-FFF2-40B4-BE49-F238E27FC236}">
                      <a16:creationId xmlns:a16="http://schemas.microsoft.com/office/drawing/2014/main" id="{C727DDFA-D6F9-4DAF-B569-BC58F94C1C77}"/>
                    </a:ext>
                  </a:extLst>
                </p:cNvPr>
                <p:cNvSpPr/>
                <p:nvPr/>
              </p:nvSpPr>
              <p:spPr>
                <a:xfrm>
                  <a:off x="56387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885" name="Freeform: Shape 884">
                  <a:extLst>
                    <a:ext uri="{FF2B5EF4-FFF2-40B4-BE49-F238E27FC236}">
                      <a16:creationId xmlns:a16="http://schemas.microsoft.com/office/drawing/2014/main" id="{402C7651-A8FA-4A69-8028-EA77D019102C}"/>
                    </a:ext>
                  </a:extLst>
                </p:cNvPr>
                <p:cNvSpPr/>
                <p:nvPr/>
              </p:nvSpPr>
              <p:spPr>
                <a:xfrm>
                  <a:off x="58673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886" name="Freeform: Shape 885">
                  <a:extLst>
                    <a:ext uri="{FF2B5EF4-FFF2-40B4-BE49-F238E27FC236}">
                      <a16:creationId xmlns:a16="http://schemas.microsoft.com/office/drawing/2014/main" id="{7F95AF2D-6ED8-44EA-B479-39002E74024E}"/>
                    </a:ext>
                  </a:extLst>
                </p:cNvPr>
                <p:cNvSpPr/>
                <p:nvPr/>
              </p:nvSpPr>
              <p:spPr>
                <a:xfrm>
                  <a:off x="60960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887" name="Freeform: Shape 886">
                  <a:extLst>
                    <a:ext uri="{FF2B5EF4-FFF2-40B4-BE49-F238E27FC236}">
                      <a16:creationId xmlns:a16="http://schemas.microsoft.com/office/drawing/2014/main" id="{F4554AEA-A391-46F6-990A-52F357112EF6}"/>
                    </a:ext>
                  </a:extLst>
                </p:cNvPr>
                <p:cNvSpPr/>
                <p:nvPr/>
              </p:nvSpPr>
              <p:spPr>
                <a:xfrm>
                  <a:off x="6324599"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888" name="Freeform: Shape 887">
                  <a:extLst>
                    <a:ext uri="{FF2B5EF4-FFF2-40B4-BE49-F238E27FC236}">
                      <a16:creationId xmlns:a16="http://schemas.microsoft.com/office/drawing/2014/main" id="{9F16BD88-C420-4DE6-8CC7-7A2B379090BF}"/>
                    </a:ext>
                  </a:extLst>
                </p:cNvPr>
                <p:cNvSpPr/>
                <p:nvPr/>
              </p:nvSpPr>
              <p:spPr>
                <a:xfrm>
                  <a:off x="6553196" y="2971798"/>
                  <a:ext cx="228604" cy="22860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889" name="Freeform: Shape 888">
                  <a:extLst>
                    <a:ext uri="{FF2B5EF4-FFF2-40B4-BE49-F238E27FC236}">
                      <a16:creationId xmlns:a16="http://schemas.microsoft.com/office/drawing/2014/main" id="{90F68BEB-445C-422F-9E11-0A872D0A8F6B}"/>
                    </a:ext>
                  </a:extLst>
                </p:cNvPr>
                <p:cNvSpPr/>
                <p:nvPr/>
              </p:nvSpPr>
              <p:spPr>
                <a:xfrm>
                  <a:off x="6781801" y="2971798"/>
                  <a:ext cx="228597" cy="22860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890" name="Freeform: Shape 889">
                  <a:extLst>
                    <a:ext uri="{FF2B5EF4-FFF2-40B4-BE49-F238E27FC236}">
                      <a16:creationId xmlns:a16="http://schemas.microsoft.com/office/drawing/2014/main" id="{54009151-C83A-47B1-A76A-05AEA198648A}"/>
                    </a:ext>
                  </a:extLst>
                </p:cNvPr>
                <p:cNvSpPr/>
                <p:nvPr/>
              </p:nvSpPr>
              <p:spPr>
                <a:xfrm>
                  <a:off x="152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91" name="Freeform: Shape 890">
                  <a:extLst>
                    <a:ext uri="{FF2B5EF4-FFF2-40B4-BE49-F238E27FC236}">
                      <a16:creationId xmlns:a16="http://schemas.microsoft.com/office/drawing/2014/main" id="{F6A81C9C-1E26-4914-AAF4-2AA2F8FD7E5B}"/>
                    </a:ext>
                  </a:extLst>
                </p:cNvPr>
                <p:cNvSpPr/>
                <p:nvPr/>
              </p:nvSpPr>
              <p:spPr>
                <a:xfrm>
                  <a:off x="3809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92" name="Freeform: Shape 891">
                  <a:extLst>
                    <a:ext uri="{FF2B5EF4-FFF2-40B4-BE49-F238E27FC236}">
                      <a16:creationId xmlns:a16="http://schemas.microsoft.com/office/drawing/2014/main" id="{F7191E5B-16C7-46BB-B336-8075C19F6563}"/>
                    </a:ext>
                  </a:extLst>
                </p:cNvPr>
                <p:cNvSpPr/>
                <p:nvPr/>
              </p:nvSpPr>
              <p:spPr>
                <a:xfrm>
                  <a:off x="609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893" name="Freeform: Shape 892">
                  <a:extLst>
                    <a:ext uri="{FF2B5EF4-FFF2-40B4-BE49-F238E27FC236}">
                      <a16:creationId xmlns:a16="http://schemas.microsoft.com/office/drawing/2014/main" id="{3F51540F-FF61-421E-8725-6D75A9D494E8}"/>
                    </a:ext>
                  </a:extLst>
                </p:cNvPr>
                <p:cNvSpPr/>
                <p:nvPr/>
              </p:nvSpPr>
              <p:spPr>
                <a:xfrm>
                  <a:off x="838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94" name="Freeform: Shape 893">
                  <a:extLst>
                    <a:ext uri="{FF2B5EF4-FFF2-40B4-BE49-F238E27FC236}">
                      <a16:creationId xmlns:a16="http://schemas.microsoft.com/office/drawing/2014/main" id="{864CF847-64E5-417E-96AB-C7C6580AEED8}"/>
                    </a:ext>
                  </a:extLst>
                </p:cNvPr>
                <p:cNvSpPr/>
                <p:nvPr/>
              </p:nvSpPr>
              <p:spPr>
                <a:xfrm>
                  <a:off x="10667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895" name="Freeform: Shape 894">
                  <a:extLst>
                    <a:ext uri="{FF2B5EF4-FFF2-40B4-BE49-F238E27FC236}">
                      <a16:creationId xmlns:a16="http://schemas.microsoft.com/office/drawing/2014/main" id="{DD1590B8-7AD1-4258-BD0C-A163F037F739}"/>
                    </a:ext>
                  </a:extLst>
                </p:cNvPr>
                <p:cNvSpPr/>
                <p:nvPr/>
              </p:nvSpPr>
              <p:spPr>
                <a:xfrm>
                  <a:off x="1295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896" name="Freeform: Shape 895">
                  <a:extLst>
                    <a:ext uri="{FF2B5EF4-FFF2-40B4-BE49-F238E27FC236}">
                      <a16:creationId xmlns:a16="http://schemas.microsoft.com/office/drawing/2014/main" id="{A5BC336A-FA50-4734-AB85-0FF3CF391D3B}"/>
                    </a:ext>
                  </a:extLst>
                </p:cNvPr>
                <p:cNvSpPr/>
                <p:nvPr/>
              </p:nvSpPr>
              <p:spPr>
                <a:xfrm>
                  <a:off x="1523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897" name="Freeform: Shape 896">
                  <a:extLst>
                    <a:ext uri="{FF2B5EF4-FFF2-40B4-BE49-F238E27FC236}">
                      <a16:creationId xmlns:a16="http://schemas.microsoft.com/office/drawing/2014/main" id="{AF038562-24B1-44E1-A3EB-BE27D942667B}"/>
                    </a:ext>
                  </a:extLst>
                </p:cNvPr>
                <p:cNvSpPr/>
                <p:nvPr/>
              </p:nvSpPr>
              <p:spPr>
                <a:xfrm>
                  <a:off x="1752596"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898" name="Freeform: Shape 897">
                  <a:extLst>
                    <a:ext uri="{FF2B5EF4-FFF2-40B4-BE49-F238E27FC236}">
                      <a16:creationId xmlns:a16="http://schemas.microsoft.com/office/drawing/2014/main" id="{14F06600-B534-456E-975C-C24E73288EB6}"/>
                    </a:ext>
                  </a:extLst>
                </p:cNvPr>
                <p:cNvSpPr/>
                <p:nvPr/>
              </p:nvSpPr>
              <p:spPr>
                <a:xfrm>
                  <a:off x="1981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899" name="Freeform: Shape 898">
                  <a:extLst>
                    <a:ext uri="{FF2B5EF4-FFF2-40B4-BE49-F238E27FC236}">
                      <a16:creationId xmlns:a16="http://schemas.microsoft.com/office/drawing/2014/main" id="{DE373C61-AFFB-40F1-85D4-1E0064325E3A}"/>
                    </a:ext>
                  </a:extLst>
                </p:cNvPr>
                <p:cNvSpPr/>
                <p:nvPr/>
              </p:nvSpPr>
              <p:spPr>
                <a:xfrm>
                  <a:off x="2209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900" name="Freeform: Shape 899">
                  <a:extLst>
                    <a:ext uri="{FF2B5EF4-FFF2-40B4-BE49-F238E27FC236}">
                      <a16:creationId xmlns:a16="http://schemas.microsoft.com/office/drawing/2014/main" id="{FBF7FC8C-A0C8-4A95-A9A3-800DB7429433}"/>
                    </a:ext>
                  </a:extLst>
                </p:cNvPr>
                <p:cNvSpPr/>
                <p:nvPr/>
              </p:nvSpPr>
              <p:spPr>
                <a:xfrm>
                  <a:off x="2438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901" name="Freeform: Shape 900">
                  <a:extLst>
                    <a:ext uri="{FF2B5EF4-FFF2-40B4-BE49-F238E27FC236}">
                      <a16:creationId xmlns:a16="http://schemas.microsoft.com/office/drawing/2014/main" id="{B8C96252-B8FB-4494-A932-85EDFD07A1C2}"/>
                    </a:ext>
                  </a:extLst>
                </p:cNvPr>
                <p:cNvSpPr/>
                <p:nvPr/>
              </p:nvSpPr>
              <p:spPr>
                <a:xfrm>
                  <a:off x="2667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02" name="Freeform: Shape 901">
                  <a:extLst>
                    <a:ext uri="{FF2B5EF4-FFF2-40B4-BE49-F238E27FC236}">
                      <a16:creationId xmlns:a16="http://schemas.microsoft.com/office/drawing/2014/main" id="{A2CC8F4E-3CF5-4013-84FD-9BBFD0E92863}"/>
                    </a:ext>
                  </a:extLst>
                </p:cNvPr>
                <p:cNvSpPr/>
                <p:nvPr/>
              </p:nvSpPr>
              <p:spPr>
                <a:xfrm>
                  <a:off x="2895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03" name="Freeform: Shape 902">
                  <a:extLst>
                    <a:ext uri="{FF2B5EF4-FFF2-40B4-BE49-F238E27FC236}">
                      <a16:creationId xmlns:a16="http://schemas.microsoft.com/office/drawing/2014/main" id="{456858D9-F013-4C69-88E5-431A4C45F679}"/>
                    </a:ext>
                  </a:extLst>
                </p:cNvPr>
                <p:cNvSpPr/>
                <p:nvPr/>
              </p:nvSpPr>
              <p:spPr>
                <a:xfrm>
                  <a:off x="3124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04" name="Freeform: Shape 903">
                  <a:extLst>
                    <a:ext uri="{FF2B5EF4-FFF2-40B4-BE49-F238E27FC236}">
                      <a16:creationId xmlns:a16="http://schemas.microsoft.com/office/drawing/2014/main" id="{D61230DC-AE76-429B-990C-81C565F10B2E}"/>
                    </a:ext>
                  </a:extLst>
                </p:cNvPr>
                <p:cNvSpPr/>
                <p:nvPr/>
              </p:nvSpPr>
              <p:spPr>
                <a:xfrm>
                  <a:off x="3352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05" name="Freeform: Shape 904">
                  <a:extLst>
                    <a:ext uri="{FF2B5EF4-FFF2-40B4-BE49-F238E27FC236}">
                      <a16:creationId xmlns:a16="http://schemas.microsoft.com/office/drawing/2014/main" id="{6C924F04-9DBA-4269-8505-A315F87B2FCE}"/>
                    </a:ext>
                  </a:extLst>
                </p:cNvPr>
                <p:cNvSpPr/>
                <p:nvPr/>
              </p:nvSpPr>
              <p:spPr>
                <a:xfrm>
                  <a:off x="35813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906" name="Freeform: Shape 905">
                  <a:extLst>
                    <a:ext uri="{FF2B5EF4-FFF2-40B4-BE49-F238E27FC236}">
                      <a16:creationId xmlns:a16="http://schemas.microsoft.com/office/drawing/2014/main" id="{C621BC54-1DF3-4373-BEF3-88E026A8E756}"/>
                    </a:ext>
                  </a:extLst>
                </p:cNvPr>
                <p:cNvSpPr/>
                <p:nvPr/>
              </p:nvSpPr>
              <p:spPr>
                <a:xfrm>
                  <a:off x="38099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07" name="Freeform: Shape 906">
                  <a:extLst>
                    <a:ext uri="{FF2B5EF4-FFF2-40B4-BE49-F238E27FC236}">
                      <a16:creationId xmlns:a16="http://schemas.microsoft.com/office/drawing/2014/main" id="{B2A2E6F6-F0E5-4821-9126-3ACCD46E311C}"/>
                    </a:ext>
                  </a:extLst>
                </p:cNvPr>
                <p:cNvSpPr/>
                <p:nvPr/>
              </p:nvSpPr>
              <p:spPr>
                <a:xfrm>
                  <a:off x="40386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08" name="Freeform: Shape 907">
                  <a:extLst>
                    <a:ext uri="{FF2B5EF4-FFF2-40B4-BE49-F238E27FC236}">
                      <a16:creationId xmlns:a16="http://schemas.microsoft.com/office/drawing/2014/main" id="{D7EF2659-8320-433E-9231-6E1568F9A0B5}"/>
                    </a:ext>
                  </a:extLst>
                </p:cNvPr>
                <p:cNvSpPr/>
                <p:nvPr/>
              </p:nvSpPr>
              <p:spPr>
                <a:xfrm>
                  <a:off x="42671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909" name="Freeform: Shape 908">
                  <a:extLst>
                    <a:ext uri="{FF2B5EF4-FFF2-40B4-BE49-F238E27FC236}">
                      <a16:creationId xmlns:a16="http://schemas.microsoft.com/office/drawing/2014/main" id="{C3593419-3587-4793-9CAD-D9685F4EBEE4}"/>
                    </a:ext>
                  </a:extLst>
                </p:cNvPr>
                <p:cNvSpPr/>
                <p:nvPr/>
              </p:nvSpPr>
              <p:spPr>
                <a:xfrm>
                  <a:off x="44957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910" name="Freeform: Shape 909">
                  <a:extLst>
                    <a:ext uri="{FF2B5EF4-FFF2-40B4-BE49-F238E27FC236}">
                      <a16:creationId xmlns:a16="http://schemas.microsoft.com/office/drawing/2014/main" id="{9D24D1CD-B7E3-4020-BDD4-F4458BFE5E83}"/>
                    </a:ext>
                  </a:extLst>
                </p:cNvPr>
                <p:cNvSpPr/>
                <p:nvPr/>
              </p:nvSpPr>
              <p:spPr>
                <a:xfrm>
                  <a:off x="47244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911" name="Freeform: Shape 910">
                  <a:extLst>
                    <a:ext uri="{FF2B5EF4-FFF2-40B4-BE49-F238E27FC236}">
                      <a16:creationId xmlns:a16="http://schemas.microsoft.com/office/drawing/2014/main" id="{8112FA8A-122B-4069-AC46-FDB95F12D117}"/>
                    </a:ext>
                  </a:extLst>
                </p:cNvPr>
                <p:cNvSpPr/>
                <p:nvPr/>
              </p:nvSpPr>
              <p:spPr>
                <a:xfrm>
                  <a:off x="49529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912" name="Freeform: Shape 911">
                  <a:extLst>
                    <a:ext uri="{FF2B5EF4-FFF2-40B4-BE49-F238E27FC236}">
                      <a16:creationId xmlns:a16="http://schemas.microsoft.com/office/drawing/2014/main" id="{1C9899E4-452B-42B1-A93A-38BC2F0C5E23}"/>
                    </a:ext>
                  </a:extLst>
                </p:cNvPr>
                <p:cNvSpPr/>
                <p:nvPr/>
              </p:nvSpPr>
              <p:spPr>
                <a:xfrm>
                  <a:off x="51815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913" name="Freeform: Shape 912">
                  <a:extLst>
                    <a:ext uri="{FF2B5EF4-FFF2-40B4-BE49-F238E27FC236}">
                      <a16:creationId xmlns:a16="http://schemas.microsoft.com/office/drawing/2014/main" id="{6F089357-715B-4790-BC5C-3C01B27C91E2}"/>
                    </a:ext>
                  </a:extLst>
                </p:cNvPr>
                <p:cNvSpPr/>
                <p:nvPr/>
              </p:nvSpPr>
              <p:spPr>
                <a:xfrm>
                  <a:off x="54102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218" name="Freeform: Shape 1217">
                  <a:extLst>
                    <a:ext uri="{FF2B5EF4-FFF2-40B4-BE49-F238E27FC236}">
                      <a16:creationId xmlns:a16="http://schemas.microsoft.com/office/drawing/2014/main" id="{E9E174D4-F073-4D61-A4ED-2EBF52559BFA}"/>
                    </a:ext>
                  </a:extLst>
                </p:cNvPr>
                <p:cNvSpPr/>
                <p:nvPr/>
              </p:nvSpPr>
              <p:spPr>
                <a:xfrm>
                  <a:off x="56387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1219" name="Freeform: Shape 1218">
                  <a:extLst>
                    <a:ext uri="{FF2B5EF4-FFF2-40B4-BE49-F238E27FC236}">
                      <a16:creationId xmlns:a16="http://schemas.microsoft.com/office/drawing/2014/main" id="{1A6F9656-00BC-4095-BD9F-6DDEE0761A0D}"/>
                    </a:ext>
                  </a:extLst>
                </p:cNvPr>
                <p:cNvSpPr/>
                <p:nvPr/>
              </p:nvSpPr>
              <p:spPr>
                <a:xfrm>
                  <a:off x="58673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1220" name="Freeform: Shape 1219">
                  <a:extLst>
                    <a:ext uri="{FF2B5EF4-FFF2-40B4-BE49-F238E27FC236}">
                      <a16:creationId xmlns:a16="http://schemas.microsoft.com/office/drawing/2014/main" id="{F8035F15-AD76-40AE-A924-31A5DFAD2238}"/>
                    </a:ext>
                  </a:extLst>
                </p:cNvPr>
                <p:cNvSpPr/>
                <p:nvPr/>
              </p:nvSpPr>
              <p:spPr>
                <a:xfrm>
                  <a:off x="60960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1221" name="Freeform: Shape 1220">
                  <a:extLst>
                    <a:ext uri="{FF2B5EF4-FFF2-40B4-BE49-F238E27FC236}">
                      <a16:creationId xmlns:a16="http://schemas.microsoft.com/office/drawing/2014/main" id="{95C5E6AD-8A84-4F83-8CD5-1243E22AE586}"/>
                    </a:ext>
                  </a:extLst>
                </p:cNvPr>
                <p:cNvSpPr/>
                <p:nvPr/>
              </p:nvSpPr>
              <p:spPr>
                <a:xfrm>
                  <a:off x="6324599"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1222" name="Freeform: Shape 1221">
                  <a:extLst>
                    <a:ext uri="{FF2B5EF4-FFF2-40B4-BE49-F238E27FC236}">
                      <a16:creationId xmlns:a16="http://schemas.microsoft.com/office/drawing/2014/main" id="{D70DEDBD-9DF2-4935-BDE7-E808CBD5F7D4}"/>
                    </a:ext>
                  </a:extLst>
                </p:cNvPr>
                <p:cNvSpPr/>
                <p:nvPr/>
              </p:nvSpPr>
              <p:spPr>
                <a:xfrm>
                  <a:off x="6553196" y="3200403"/>
                  <a:ext cx="228604" cy="228597"/>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1223" name="Freeform: Shape 1222">
                  <a:extLst>
                    <a:ext uri="{FF2B5EF4-FFF2-40B4-BE49-F238E27FC236}">
                      <a16:creationId xmlns:a16="http://schemas.microsoft.com/office/drawing/2014/main" id="{24AAEEC9-F4AC-4118-B50F-1B867C2CE2AC}"/>
                    </a:ext>
                  </a:extLst>
                </p:cNvPr>
                <p:cNvSpPr/>
                <p:nvPr/>
              </p:nvSpPr>
              <p:spPr>
                <a:xfrm>
                  <a:off x="6781801" y="3200403"/>
                  <a:ext cx="228597" cy="228597"/>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grpSp>
        </p:grpSp>
        <p:sp>
          <p:nvSpPr>
            <p:cNvPr id="619" name="Freeform: Shape 618">
              <a:extLst>
                <a:ext uri="{FF2B5EF4-FFF2-40B4-BE49-F238E27FC236}">
                  <a16:creationId xmlns:a16="http://schemas.microsoft.com/office/drawing/2014/main" id="{4FED9F8E-7FED-4224-B229-412EF3DB47D0}"/>
                </a:ext>
              </a:extLst>
            </p:cNvPr>
            <p:cNvSpPr/>
            <p:nvPr/>
          </p:nvSpPr>
          <p:spPr>
            <a:xfrm>
              <a:off x="733304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20" name="Freeform: Shape 619">
              <a:extLst>
                <a:ext uri="{FF2B5EF4-FFF2-40B4-BE49-F238E27FC236}">
                  <a16:creationId xmlns:a16="http://schemas.microsoft.com/office/drawing/2014/main" id="{2FB20D55-963E-4D03-9916-8E74FB12E37A}"/>
                </a:ext>
              </a:extLst>
            </p:cNvPr>
            <p:cNvSpPr/>
            <p:nvPr/>
          </p:nvSpPr>
          <p:spPr>
            <a:xfrm>
              <a:off x="745553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621" name="Freeform: Shape 620">
              <a:extLst>
                <a:ext uri="{FF2B5EF4-FFF2-40B4-BE49-F238E27FC236}">
                  <a16:creationId xmlns:a16="http://schemas.microsoft.com/office/drawing/2014/main" id="{FF295CC6-B6EA-4B9F-B26E-85971D01A878}"/>
                </a:ext>
              </a:extLst>
            </p:cNvPr>
            <p:cNvSpPr/>
            <p:nvPr/>
          </p:nvSpPr>
          <p:spPr>
            <a:xfrm>
              <a:off x="75731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22" name="Freeform: Shape 621">
              <a:extLst>
                <a:ext uri="{FF2B5EF4-FFF2-40B4-BE49-F238E27FC236}">
                  <a16:creationId xmlns:a16="http://schemas.microsoft.com/office/drawing/2014/main" id="{4CACDD19-1725-489A-8BFB-16B3E8FC37A6}"/>
                </a:ext>
              </a:extLst>
            </p:cNvPr>
            <p:cNvSpPr/>
            <p:nvPr/>
          </p:nvSpPr>
          <p:spPr>
            <a:xfrm>
              <a:off x="76956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23" name="Freeform: Shape 622">
              <a:extLst>
                <a:ext uri="{FF2B5EF4-FFF2-40B4-BE49-F238E27FC236}">
                  <a16:creationId xmlns:a16="http://schemas.microsoft.com/office/drawing/2014/main" id="{BF19BF30-5A25-4CBD-AD03-3C8C9DBF3E33}"/>
                </a:ext>
              </a:extLst>
            </p:cNvPr>
            <p:cNvSpPr/>
            <p:nvPr/>
          </p:nvSpPr>
          <p:spPr>
            <a:xfrm>
              <a:off x="781816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24" name="Freeform: Shape 623">
              <a:extLst>
                <a:ext uri="{FF2B5EF4-FFF2-40B4-BE49-F238E27FC236}">
                  <a16:creationId xmlns:a16="http://schemas.microsoft.com/office/drawing/2014/main" id="{E3739EA3-243F-453A-A10F-C863487CE388}"/>
                </a:ext>
              </a:extLst>
            </p:cNvPr>
            <p:cNvSpPr/>
            <p:nvPr/>
          </p:nvSpPr>
          <p:spPr>
            <a:xfrm>
              <a:off x="79406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25" name="Freeform: Shape 624">
              <a:extLst>
                <a:ext uri="{FF2B5EF4-FFF2-40B4-BE49-F238E27FC236}">
                  <a16:creationId xmlns:a16="http://schemas.microsoft.com/office/drawing/2014/main" id="{60A3946F-4CF3-467B-A64E-117FF23D5FBA}"/>
                </a:ext>
              </a:extLst>
            </p:cNvPr>
            <p:cNvSpPr/>
            <p:nvPr/>
          </p:nvSpPr>
          <p:spPr>
            <a:xfrm>
              <a:off x="806314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26" name="Freeform: Shape 625">
              <a:extLst>
                <a:ext uri="{FF2B5EF4-FFF2-40B4-BE49-F238E27FC236}">
                  <a16:creationId xmlns:a16="http://schemas.microsoft.com/office/drawing/2014/main" id="{0534477E-9E71-45AB-9D3B-F4577F6F9DEF}"/>
                </a:ext>
              </a:extLst>
            </p:cNvPr>
            <p:cNvSpPr/>
            <p:nvPr/>
          </p:nvSpPr>
          <p:spPr>
            <a:xfrm>
              <a:off x="818563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27" name="Freeform: Shape 626">
              <a:extLst>
                <a:ext uri="{FF2B5EF4-FFF2-40B4-BE49-F238E27FC236}">
                  <a16:creationId xmlns:a16="http://schemas.microsoft.com/office/drawing/2014/main" id="{9536DEC7-5036-4A5D-99A0-38FCA4F4AC90}"/>
                </a:ext>
              </a:extLst>
            </p:cNvPr>
            <p:cNvSpPr/>
            <p:nvPr/>
          </p:nvSpPr>
          <p:spPr>
            <a:xfrm>
              <a:off x="830813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28" name="Freeform: Shape 627">
              <a:extLst>
                <a:ext uri="{FF2B5EF4-FFF2-40B4-BE49-F238E27FC236}">
                  <a16:creationId xmlns:a16="http://schemas.microsoft.com/office/drawing/2014/main" id="{06BDD6C4-B92E-4058-9AA9-40F5A658D312}"/>
                </a:ext>
              </a:extLst>
            </p:cNvPr>
            <p:cNvSpPr/>
            <p:nvPr/>
          </p:nvSpPr>
          <p:spPr>
            <a:xfrm>
              <a:off x="843062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29" name="Freeform: Shape 628">
              <a:extLst>
                <a:ext uri="{FF2B5EF4-FFF2-40B4-BE49-F238E27FC236}">
                  <a16:creationId xmlns:a16="http://schemas.microsoft.com/office/drawing/2014/main" id="{81D0AC18-81CE-4C4A-AE47-27B188094CDF}"/>
                </a:ext>
              </a:extLst>
            </p:cNvPr>
            <p:cNvSpPr/>
            <p:nvPr/>
          </p:nvSpPr>
          <p:spPr>
            <a:xfrm>
              <a:off x="855311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30" name="Freeform: Shape 629">
              <a:extLst>
                <a:ext uri="{FF2B5EF4-FFF2-40B4-BE49-F238E27FC236}">
                  <a16:creationId xmlns:a16="http://schemas.microsoft.com/office/drawing/2014/main" id="{C054AB3F-9CA5-4C95-994F-8A39B34CE0BF}"/>
                </a:ext>
              </a:extLst>
            </p:cNvPr>
            <p:cNvSpPr/>
            <p:nvPr/>
          </p:nvSpPr>
          <p:spPr>
            <a:xfrm>
              <a:off x="867560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31" name="Freeform: Shape 630">
              <a:extLst>
                <a:ext uri="{FF2B5EF4-FFF2-40B4-BE49-F238E27FC236}">
                  <a16:creationId xmlns:a16="http://schemas.microsoft.com/office/drawing/2014/main" id="{40E0A442-6FE2-4CF7-93BD-BB34E2DFB07A}"/>
                </a:ext>
              </a:extLst>
            </p:cNvPr>
            <p:cNvSpPr/>
            <p:nvPr/>
          </p:nvSpPr>
          <p:spPr>
            <a:xfrm>
              <a:off x="879809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32" name="Freeform: Shape 631">
              <a:extLst>
                <a:ext uri="{FF2B5EF4-FFF2-40B4-BE49-F238E27FC236}">
                  <a16:creationId xmlns:a16="http://schemas.microsoft.com/office/drawing/2014/main" id="{7C144F92-15E0-494B-84C0-0638091DF5D2}"/>
                </a:ext>
              </a:extLst>
            </p:cNvPr>
            <p:cNvSpPr/>
            <p:nvPr/>
          </p:nvSpPr>
          <p:spPr>
            <a:xfrm>
              <a:off x="8920585"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33" name="Freeform: Shape 632">
              <a:extLst>
                <a:ext uri="{FF2B5EF4-FFF2-40B4-BE49-F238E27FC236}">
                  <a16:creationId xmlns:a16="http://schemas.microsoft.com/office/drawing/2014/main" id="{2CD29F67-6435-4388-8705-58CBD6439546}"/>
                </a:ext>
              </a:extLst>
            </p:cNvPr>
            <p:cNvSpPr/>
            <p:nvPr/>
          </p:nvSpPr>
          <p:spPr>
            <a:xfrm>
              <a:off x="904308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34" name="Freeform: Shape 633">
              <a:extLst>
                <a:ext uri="{FF2B5EF4-FFF2-40B4-BE49-F238E27FC236}">
                  <a16:creationId xmlns:a16="http://schemas.microsoft.com/office/drawing/2014/main" id="{5A5EA245-D624-4D27-B98E-928825520B05}"/>
                </a:ext>
              </a:extLst>
            </p:cNvPr>
            <p:cNvSpPr/>
            <p:nvPr/>
          </p:nvSpPr>
          <p:spPr>
            <a:xfrm>
              <a:off x="9165570"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35" name="Freeform: Shape 634">
              <a:extLst>
                <a:ext uri="{FF2B5EF4-FFF2-40B4-BE49-F238E27FC236}">
                  <a16:creationId xmlns:a16="http://schemas.microsoft.com/office/drawing/2014/main" id="{22DBCFFA-3D65-4665-A1C1-486B95AA4B0A}"/>
                </a:ext>
              </a:extLst>
            </p:cNvPr>
            <p:cNvSpPr/>
            <p:nvPr/>
          </p:nvSpPr>
          <p:spPr>
            <a:xfrm>
              <a:off x="9288060"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36" name="Freeform: Shape 635">
              <a:extLst>
                <a:ext uri="{FF2B5EF4-FFF2-40B4-BE49-F238E27FC236}">
                  <a16:creationId xmlns:a16="http://schemas.microsoft.com/office/drawing/2014/main" id="{BB97D4B6-00DE-4B20-BEBB-B3F89B6B05FB}"/>
                </a:ext>
              </a:extLst>
            </p:cNvPr>
            <p:cNvSpPr/>
            <p:nvPr/>
          </p:nvSpPr>
          <p:spPr>
            <a:xfrm>
              <a:off x="9410555"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rgbClr val="133400"/>
            </a:solidFill>
            <a:ln w="1715" cap="flat">
              <a:noFill/>
              <a:prstDash val="solid"/>
              <a:miter/>
            </a:ln>
          </p:spPr>
          <p:txBody>
            <a:bodyPr rtlCol="0" anchor="ctr"/>
            <a:lstStyle/>
            <a:p>
              <a:endParaRPr lang="en-US"/>
            </a:p>
          </p:txBody>
        </p:sp>
        <p:sp>
          <p:nvSpPr>
            <p:cNvPr id="637" name="Freeform: Shape 636">
              <a:extLst>
                <a:ext uri="{FF2B5EF4-FFF2-40B4-BE49-F238E27FC236}">
                  <a16:creationId xmlns:a16="http://schemas.microsoft.com/office/drawing/2014/main" id="{BAABD706-2799-4C3F-9260-CE62E2C99601}"/>
                </a:ext>
              </a:extLst>
            </p:cNvPr>
            <p:cNvSpPr/>
            <p:nvPr/>
          </p:nvSpPr>
          <p:spPr>
            <a:xfrm>
              <a:off x="952819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638" name="Freeform: Shape 637">
              <a:extLst>
                <a:ext uri="{FF2B5EF4-FFF2-40B4-BE49-F238E27FC236}">
                  <a16:creationId xmlns:a16="http://schemas.microsoft.com/office/drawing/2014/main" id="{BF92634C-CFA0-4600-97C5-B19CC11076CB}"/>
                </a:ext>
              </a:extLst>
            </p:cNvPr>
            <p:cNvSpPr/>
            <p:nvPr/>
          </p:nvSpPr>
          <p:spPr>
            <a:xfrm>
              <a:off x="965068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39" name="Freeform: Shape 638">
              <a:extLst>
                <a:ext uri="{FF2B5EF4-FFF2-40B4-BE49-F238E27FC236}">
                  <a16:creationId xmlns:a16="http://schemas.microsoft.com/office/drawing/2014/main" id="{5F604A98-FCC2-4281-A191-EADAE6361A2E}"/>
                </a:ext>
              </a:extLst>
            </p:cNvPr>
            <p:cNvSpPr/>
            <p:nvPr/>
          </p:nvSpPr>
          <p:spPr>
            <a:xfrm>
              <a:off x="977317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40" name="Freeform: Shape 639">
              <a:extLst>
                <a:ext uri="{FF2B5EF4-FFF2-40B4-BE49-F238E27FC236}">
                  <a16:creationId xmlns:a16="http://schemas.microsoft.com/office/drawing/2014/main" id="{D83D81E3-B40E-4E45-82CC-C351DDD356D6}"/>
                </a:ext>
              </a:extLst>
            </p:cNvPr>
            <p:cNvSpPr/>
            <p:nvPr/>
          </p:nvSpPr>
          <p:spPr>
            <a:xfrm>
              <a:off x="989566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41" name="Freeform: Shape 640">
              <a:extLst>
                <a:ext uri="{FF2B5EF4-FFF2-40B4-BE49-F238E27FC236}">
                  <a16:creationId xmlns:a16="http://schemas.microsoft.com/office/drawing/2014/main" id="{83231A8F-C79E-44F3-9688-381F5509AA8B}"/>
                </a:ext>
              </a:extLst>
            </p:cNvPr>
            <p:cNvSpPr/>
            <p:nvPr/>
          </p:nvSpPr>
          <p:spPr>
            <a:xfrm>
              <a:off x="1001815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642" name="Freeform: Shape 641">
              <a:extLst>
                <a:ext uri="{FF2B5EF4-FFF2-40B4-BE49-F238E27FC236}">
                  <a16:creationId xmlns:a16="http://schemas.microsoft.com/office/drawing/2014/main" id="{A053A920-C687-4AF9-8BA2-061CAE58A51E}"/>
                </a:ext>
              </a:extLst>
            </p:cNvPr>
            <p:cNvSpPr/>
            <p:nvPr/>
          </p:nvSpPr>
          <p:spPr>
            <a:xfrm>
              <a:off x="1014065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43" name="Freeform: Shape 642">
              <a:extLst>
                <a:ext uri="{FF2B5EF4-FFF2-40B4-BE49-F238E27FC236}">
                  <a16:creationId xmlns:a16="http://schemas.microsoft.com/office/drawing/2014/main" id="{A4892156-F22D-4CFC-856E-63FEB6004C13}"/>
                </a:ext>
              </a:extLst>
            </p:cNvPr>
            <p:cNvSpPr/>
            <p:nvPr/>
          </p:nvSpPr>
          <p:spPr>
            <a:xfrm>
              <a:off x="1026314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44" name="Freeform: Shape 643">
              <a:extLst>
                <a:ext uri="{FF2B5EF4-FFF2-40B4-BE49-F238E27FC236}">
                  <a16:creationId xmlns:a16="http://schemas.microsoft.com/office/drawing/2014/main" id="{34864CDF-3D5C-4FE4-ABDC-56256ADD5FD3}"/>
                </a:ext>
              </a:extLst>
            </p:cNvPr>
            <p:cNvSpPr/>
            <p:nvPr/>
          </p:nvSpPr>
          <p:spPr>
            <a:xfrm>
              <a:off x="10385634"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45" name="Freeform: Shape 644">
              <a:extLst>
                <a:ext uri="{FF2B5EF4-FFF2-40B4-BE49-F238E27FC236}">
                  <a16:creationId xmlns:a16="http://schemas.microsoft.com/office/drawing/2014/main" id="{5F855FED-1B90-4E81-A33D-B4CBD8B5C2A1}"/>
                </a:ext>
              </a:extLst>
            </p:cNvPr>
            <p:cNvSpPr/>
            <p:nvPr/>
          </p:nvSpPr>
          <p:spPr>
            <a:xfrm>
              <a:off x="1050812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46" name="Freeform: Shape 645">
              <a:extLst>
                <a:ext uri="{FF2B5EF4-FFF2-40B4-BE49-F238E27FC236}">
                  <a16:creationId xmlns:a16="http://schemas.microsoft.com/office/drawing/2014/main" id="{66086365-3FAA-4962-9C2B-69C42C1569FD}"/>
                </a:ext>
              </a:extLst>
            </p:cNvPr>
            <p:cNvSpPr/>
            <p:nvPr/>
          </p:nvSpPr>
          <p:spPr>
            <a:xfrm>
              <a:off x="10630619"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647" name="Freeform: Shape 646">
              <a:extLst>
                <a:ext uri="{FF2B5EF4-FFF2-40B4-BE49-F238E27FC236}">
                  <a16:creationId xmlns:a16="http://schemas.microsoft.com/office/drawing/2014/main" id="{A355F630-0241-4F99-B46C-CF89E713FDC6}"/>
                </a:ext>
              </a:extLst>
            </p:cNvPr>
            <p:cNvSpPr/>
            <p:nvPr/>
          </p:nvSpPr>
          <p:spPr>
            <a:xfrm>
              <a:off x="10753109" y="6490526"/>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48" name="Freeform: Shape 647">
              <a:extLst>
                <a:ext uri="{FF2B5EF4-FFF2-40B4-BE49-F238E27FC236}">
                  <a16:creationId xmlns:a16="http://schemas.microsoft.com/office/drawing/2014/main" id="{89A8343F-92E3-47EB-8E33-E4564BE41060}"/>
                </a:ext>
              </a:extLst>
            </p:cNvPr>
            <p:cNvSpPr/>
            <p:nvPr/>
          </p:nvSpPr>
          <p:spPr>
            <a:xfrm>
              <a:off x="10875604"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49" name="Freeform: Shape 648">
              <a:extLst>
                <a:ext uri="{FF2B5EF4-FFF2-40B4-BE49-F238E27FC236}">
                  <a16:creationId xmlns:a16="http://schemas.microsoft.com/office/drawing/2014/main" id="{9160982C-B3D9-4B04-9AC5-57E84CD31D1D}"/>
                </a:ext>
              </a:extLst>
            </p:cNvPr>
            <p:cNvSpPr/>
            <p:nvPr/>
          </p:nvSpPr>
          <p:spPr>
            <a:xfrm>
              <a:off x="733304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50" name="Freeform: Shape 649">
              <a:extLst>
                <a:ext uri="{FF2B5EF4-FFF2-40B4-BE49-F238E27FC236}">
                  <a16:creationId xmlns:a16="http://schemas.microsoft.com/office/drawing/2014/main" id="{9C899D4B-7ADE-4D89-8F45-419584D09AD8}"/>
                </a:ext>
              </a:extLst>
            </p:cNvPr>
            <p:cNvSpPr/>
            <p:nvPr/>
          </p:nvSpPr>
          <p:spPr>
            <a:xfrm>
              <a:off x="745553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651" name="Freeform: Shape 650">
              <a:extLst>
                <a:ext uri="{FF2B5EF4-FFF2-40B4-BE49-F238E27FC236}">
                  <a16:creationId xmlns:a16="http://schemas.microsoft.com/office/drawing/2014/main" id="{A1293289-46D4-46EA-AD88-37900B2A05FD}"/>
                </a:ext>
              </a:extLst>
            </p:cNvPr>
            <p:cNvSpPr/>
            <p:nvPr/>
          </p:nvSpPr>
          <p:spPr>
            <a:xfrm>
              <a:off x="75731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652" name="Freeform: Shape 651">
              <a:extLst>
                <a:ext uri="{FF2B5EF4-FFF2-40B4-BE49-F238E27FC236}">
                  <a16:creationId xmlns:a16="http://schemas.microsoft.com/office/drawing/2014/main" id="{C2CC0532-A9B1-4A56-8559-B4DC8CB8EC71}"/>
                </a:ext>
              </a:extLst>
            </p:cNvPr>
            <p:cNvSpPr/>
            <p:nvPr/>
          </p:nvSpPr>
          <p:spPr>
            <a:xfrm>
              <a:off x="76956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653" name="Freeform: Shape 652">
              <a:extLst>
                <a:ext uri="{FF2B5EF4-FFF2-40B4-BE49-F238E27FC236}">
                  <a16:creationId xmlns:a16="http://schemas.microsoft.com/office/drawing/2014/main" id="{2837FA79-6995-4D5C-946F-5CFA7472CFA1}"/>
                </a:ext>
              </a:extLst>
            </p:cNvPr>
            <p:cNvSpPr/>
            <p:nvPr/>
          </p:nvSpPr>
          <p:spPr>
            <a:xfrm>
              <a:off x="781816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654" name="Freeform: Shape 653">
              <a:extLst>
                <a:ext uri="{FF2B5EF4-FFF2-40B4-BE49-F238E27FC236}">
                  <a16:creationId xmlns:a16="http://schemas.microsoft.com/office/drawing/2014/main" id="{F36F8A5C-C1DC-4E27-90C3-D6C7076DDD26}"/>
                </a:ext>
              </a:extLst>
            </p:cNvPr>
            <p:cNvSpPr/>
            <p:nvPr/>
          </p:nvSpPr>
          <p:spPr>
            <a:xfrm>
              <a:off x="79406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655" name="Freeform: Shape 654">
              <a:extLst>
                <a:ext uri="{FF2B5EF4-FFF2-40B4-BE49-F238E27FC236}">
                  <a16:creationId xmlns:a16="http://schemas.microsoft.com/office/drawing/2014/main" id="{50363397-E524-46DA-B9FF-7410B907AAFB}"/>
                </a:ext>
              </a:extLst>
            </p:cNvPr>
            <p:cNvSpPr/>
            <p:nvPr/>
          </p:nvSpPr>
          <p:spPr>
            <a:xfrm>
              <a:off x="806314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656" name="Freeform: Shape 655">
              <a:extLst>
                <a:ext uri="{FF2B5EF4-FFF2-40B4-BE49-F238E27FC236}">
                  <a16:creationId xmlns:a16="http://schemas.microsoft.com/office/drawing/2014/main" id="{951ACB60-244D-4AAC-9D79-1DE5CBFE7BB0}"/>
                </a:ext>
              </a:extLst>
            </p:cNvPr>
            <p:cNvSpPr/>
            <p:nvPr/>
          </p:nvSpPr>
          <p:spPr>
            <a:xfrm>
              <a:off x="818563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657" name="Freeform: Shape 656">
              <a:extLst>
                <a:ext uri="{FF2B5EF4-FFF2-40B4-BE49-F238E27FC236}">
                  <a16:creationId xmlns:a16="http://schemas.microsoft.com/office/drawing/2014/main" id="{2C7F8558-A6BB-43FE-897C-5734A14F9664}"/>
                </a:ext>
              </a:extLst>
            </p:cNvPr>
            <p:cNvSpPr/>
            <p:nvPr/>
          </p:nvSpPr>
          <p:spPr>
            <a:xfrm>
              <a:off x="830813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658" name="Freeform: Shape 657">
              <a:extLst>
                <a:ext uri="{FF2B5EF4-FFF2-40B4-BE49-F238E27FC236}">
                  <a16:creationId xmlns:a16="http://schemas.microsoft.com/office/drawing/2014/main" id="{4B9C6790-BB01-4760-93FD-E0091D760CF2}"/>
                </a:ext>
              </a:extLst>
            </p:cNvPr>
            <p:cNvSpPr/>
            <p:nvPr/>
          </p:nvSpPr>
          <p:spPr>
            <a:xfrm>
              <a:off x="843062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59" name="Freeform: Shape 658">
              <a:extLst>
                <a:ext uri="{FF2B5EF4-FFF2-40B4-BE49-F238E27FC236}">
                  <a16:creationId xmlns:a16="http://schemas.microsoft.com/office/drawing/2014/main" id="{76B09BC7-13A9-4634-A230-64E4E78983A1}"/>
                </a:ext>
              </a:extLst>
            </p:cNvPr>
            <p:cNvSpPr/>
            <p:nvPr/>
          </p:nvSpPr>
          <p:spPr>
            <a:xfrm>
              <a:off x="855311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660" name="Freeform: Shape 659">
              <a:extLst>
                <a:ext uri="{FF2B5EF4-FFF2-40B4-BE49-F238E27FC236}">
                  <a16:creationId xmlns:a16="http://schemas.microsoft.com/office/drawing/2014/main" id="{57CCD11C-4BA0-40F0-B1F7-4A4257D517EC}"/>
                </a:ext>
              </a:extLst>
            </p:cNvPr>
            <p:cNvSpPr/>
            <p:nvPr/>
          </p:nvSpPr>
          <p:spPr>
            <a:xfrm>
              <a:off x="867560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661" name="Freeform: Shape 660">
              <a:extLst>
                <a:ext uri="{FF2B5EF4-FFF2-40B4-BE49-F238E27FC236}">
                  <a16:creationId xmlns:a16="http://schemas.microsoft.com/office/drawing/2014/main" id="{8D0FD39C-7C91-4225-8686-AA807006ECD6}"/>
                </a:ext>
              </a:extLst>
            </p:cNvPr>
            <p:cNvSpPr/>
            <p:nvPr/>
          </p:nvSpPr>
          <p:spPr>
            <a:xfrm>
              <a:off x="879809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662" name="Freeform: Shape 661">
              <a:extLst>
                <a:ext uri="{FF2B5EF4-FFF2-40B4-BE49-F238E27FC236}">
                  <a16:creationId xmlns:a16="http://schemas.microsoft.com/office/drawing/2014/main" id="{B1C2D17B-D47F-49E6-A66B-917C2917C107}"/>
                </a:ext>
              </a:extLst>
            </p:cNvPr>
            <p:cNvSpPr/>
            <p:nvPr/>
          </p:nvSpPr>
          <p:spPr>
            <a:xfrm>
              <a:off x="8920585"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663" name="Freeform: Shape 662">
              <a:extLst>
                <a:ext uri="{FF2B5EF4-FFF2-40B4-BE49-F238E27FC236}">
                  <a16:creationId xmlns:a16="http://schemas.microsoft.com/office/drawing/2014/main" id="{804298CB-75AB-437B-BBAF-A28754A2823F}"/>
                </a:ext>
              </a:extLst>
            </p:cNvPr>
            <p:cNvSpPr/>
            <p:nvPr/>
          </p:nvSpPr>
          <p:spPr>
            <a:xfrm>
              <a:off x="904308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64" name="Freeform: Shape 663">
              <a:extLst>
                <a:ext uri="{FF2B5EF4-FFF2-40B4-BE49-F238E27FC236}">
                  <a16:creationId xmlns:a16="http://schemas.microsoft.com/office/drawing/2014/main" id="{7C63A6DA-146B-4CE2-A690-0B3BC982EC55}"/>
                </a:ext>
              </a:extLst>
            </p:cNvPr>
            <p:cNvSpPr/>
            <p:nvPr/>
          </p:nvSpPr>
          <p:spPr>
            <a:xfrm>
              <a:off x="9165570"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6"/>
            </a:solidFill>
            <a:ln w="1715" cap="flat">
              <a:noFill/>
              <a:prstDash val="solid"/>
              <a:miter/>
            </a:ln>
          </p:spPr>
          <p:txBody>
            <a:bodyPr rtlCol="0" anchor="ctr"/>
            <a:lstStyle/>
            <a:p>
              <a:endParaRPr lang="en-US"/>
            </a:p>
          </p:txBody>
        </p:sp>
        <p:sp>
          <p:nvSpPr>
            <p:cNvPr id="665" name="Freeform: Shape 664">
              <a:extLst>
                <a:ext uri="{FF2B5EF4-FFF2-40B4-BE49-F238E27FC236}">
                  <a16:creationId xmlns:a16="http://schemas.microsoft.com/office/drawing/2014/main" id="{66924AE6-D84E-496F-B657-FEC1B8162BEB}"/>
                </a:ext>
              </a:extLst>
            </p:cNvPr>
            <p:cNvSpPr/>
            <p:nvPr/>
          </p:nvSpPr>
          <p:spPr>
            <a:xfrm>
              <a:off x="9288060"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66" name="Freeform: Shape 665">
              <a:extLst>
                <a:ext uri="{FF2B5EF4-FFF2-40B4-BE49-F238E27FC236}">
                  <a16:creationId xmlns:a16="http://schemas.microsoft.com/office/drawing/2014/main" id="{51C37123-4DF1-4508-A8E0-DDC05179F2C9}"/>
                </a:ext>
              </a:extLst>
            </p:cNvPr>
            <p:cNvSpPr/>
            <p:nvPr/>
          </p:nvSpPr>
          <p:spPr>
            <a:xfrm>
              <a:off x="9410555"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667" name="Freeform: Shape 666">
              <a:extLst>
                <a:ext uri="{FF2B5EF4-FFF2-40B4-BE49-F238E27FC236}">
                  <a16:creationId xmlns:a16="http://schemas.microsoft.com/office/drawing/2014/main" id="{D7ED4641-7A8D-485C-8EED-F71F1F044532}"/>
                </a:ext>
              </a:extLst>
            </p:cNvPr>
            <p:cNvSpPr/>
            <p:nvPr/>
          </p:nvSpPr>
          <p:spPr>
            <a:xfrm>
              <a:off x="952819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668" name="Freeform: Shape 667">
              <a:extLst>
                <a:ext uri="{FF2B5EF4-FFF2-40B4-BE49-F238E27FC236}">
                  <a16:creationId xmlns:a16="http://schemas.microsoft.com/office/drawing/2014/main" id="{0DE7BFBF-73E3-4778-B735-9227A30A4169}"/>
                </a:ext>
              </a:extLst>
            </p:cNvPr>
            <p:cNvSpPr/>
            <p:nvPr/>
          </p:nvSpPr>
          <p:spPr>
            <a:xfrm>
              <a:off x="965068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669" name="Freeform: Shape 668">
              <a:extLst>
                <a:ext uri="{FF2B5EF4-FFF2-40B4-BE49-F238E27FC236}">
                  <a16:creationId xmlns:a16="http://schemas.microsoft.com/office/drawing/2014/main" id="{57F01DCE-F4B9-4C4F-B380-BA7B2DB490A2}"/>
                </a:ext>
              </a:extLst>
            </p:cNvPr>
            <p:cNvSpPr/>
            <p:nvPr/>
          </p:nvSpPr>
          <p:spPr>
            <a:xfrm>
              <a:off x="977317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670" name="Freeform: Shape 669">
              <a:extLst>
                <a:ext uri="{FF2B5EF4-FFF2-40B4-BE49-F238E27FC236}">
                  <a16:creationId xmlns:a16="http://schemas.microsoft.com/office/drawing/2014/main" id="{BA52DFB3-BAC8-4987-B152-B5BD3DCF77DA}"/>
                </a:ext>
              </a:extLst>
            </p:cNvPr>
            <p:cNvSpPr/>
            <p:nvPr/>
          </p:nvSpPr>
          <p:spPr>
            <a:xfrm>
              <a:off x="989566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671" name="Freeform: Shape 670">
              <a:extLst>
                <a:ext uri="{FF2B5EF4-FFF2-40B4-BE49-F238E27FC236}">
                  <a16:creationId xmlns:a16="http://schemas.microsoft.com/office/drawing/2014/main" id="{842CEADE-0B95-44AF-84A5-B0A1B58E0B68}"/>
                </a:ext>
              </a:extLst>
            </p:cNvPr>
            <p:cNvSpPr/>
            <p:nvPr/>
          </p:nvSpPr>
          <p:spPr>
            <a:xfrm>
              <a:off x="1001815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5"/>
            </a:solidFill>
            <a:ln w="1715" cap="flat">
              <a:noFill/>
              <a:prstDash val="solid"/>
              <a:miter/>
            </a:ln>
          </p:spPr>
          <p:txBody>
            <a:bodyPr rtlCol="0" anchor="ctr"/>
            <a:lstStyle/>
            <a:p>
              <a:endParaRPr lang="en-US"/>
            </a:p>
          </p:txBody>
        </p:sp>
        <p:sp>
          <p:nvSpPr>
            <p:cNvPr id="672" name="Freeform: Shape 671">
              <a:extLst>
                <a:ext uri="{FF2B5EF4-FFF2-40B4-BE49-F238E27FC236}">
                  <a16:creationId xmlns:a16="http://schemas.microsoft.com/office/drawing/2014/main" id="{A2F92311-1111-4E48-BA4E-1D62E6DD02F3}"/>
                </a:ext>
              </a:extLst>
            </p:cNvPr>
            <p:cNvSpPr/>
            <p:nvPr/>
          </p:nvSpPr>
          <p:spPr>
            <a:xfrm>
              <a:off x="1014065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73" name="Freeform: Shape 672">
              <a:extLst>
                <a:ext uri="{FF2B5EF4-FFF2-40B4-BE49-F238E27FC236}">
                  <a16:creationId xmlns:a16="http://schemas.microsoft.com/office/drawing/2014/main" id="{F1AAD992-D321-436F-A173-9C250BC17565}"/>
                </a:ext>
              </a:extLst>
            </p:cNvPr>
            <p:cNvSpPr/>
            <p:nvPr/>
          </p:nvSpPr>
          <p:spPr>
            <a:xfrm>
              <a:off x="1026314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674" name="Freeform: Shape 673">
              <a:extLst>
                <a:ext uri="{FF2B5EF4-FFF2-40B4-BE49-F238E27FC236}">
                  <a16:creationId xmlns:a16="http://schemas.microsoft.com/office/drawing/2014/main" id="{04A93FEE-D4FC-41B0-A20C-71158E307E57}"/>
                </a:ext>
              </a:extLst>
            </p:cNvPr>
            <p:cNvSpPr/>
            <p:nvPr/>
          </p:nvSpPr>
          <p:spPr>
            <a:xfrm>
              <a:off x="10385634"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675" name="Freeform: Shape 674">
              <a:extLst>
                <a:ext uri="{FF2B5EF4-FFF2-40B4-BE49-F238E27FC236}">
                  <a16:creationId xmlns:a16="http://schemas.microsoft.com/office/drawing/2014/main" id="{54B1BD07-C316-4BC4-857D-2736444BC4BC}"/>
                </a:ext>
              </a:extLst>
            </p:cNvPr>
            <p:cNvSpPr/>
            <p:nvPr/>
          </p:nvSpPr>
          <p:spPr>
            <a:xfrm>
              <a:off x="1050812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676" name="Freeform: Shape 675">
              <a:extLst>
                <a:ext uri="{FF2B5EF4-FFF2-40B4-BE49-F238E27FC236}">
                  <a16:creationId xmlns:a16="http://schemas.microsoft.com/office/drawing/2014/main" id="{36AE4F00-A794-4A01-9F25-B83044F601F5}"/>
                </a:ext>
              </a:extLst>
            </p:cNvPr>
            <p:cNvSpPr/>
            <p:nvPr/>
          </p:nvSpPr>
          <p:spPr>
            <a:xfrm>
              <a:off x="10630619"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677" name="Freeform: Shape 676">
              <a:extLst>
                <a:ext uri="{FF2B5EF4-FFF2-40B4-BE49-F238E27FC236}">
                  <a16:creationId xmlns:a16="http://schemas.microsoft.com/office/drawing/2014/main" id="{10E9724D-5009-4DB9-B4B0-DF8D218187AF}"/>
                </a:ext>
              </a:extLst>
            </p:cNvPr>
            <p:cNvSpPr/>
            <p:nvPr/>
          </p:nvSpPr>
          <p:spPr>
            <a:xfrm>
              <a:off x="10753109" y="6613016"/>
              <a:ext cx="122494" cy="122494"/>
            </a:xfrm>
            <a:custGeom>
              <a:avLst/>
              <a:gdLst>
                <a:gd name="connsiteX0" fmla="*/ 0 w 228604"/>
                <a:gd name="connsiteY0" fmla="*/ 0 h 228604"/>
                <a:gd name="connsiteX1" fmla="*/ 228604 w 228604"/>
                <a:gd name="connsiteY1" fmla="*/ 0 h 228604"/>
                <a:gd name="connsiteX2" fmla="*/ 228604 w 228604"/>
                <a:gd name="connsiteY2" fmla="*/ 228604 h 228604"/>
                <a:gd name="connsiteX3" fmla="*/ 0 w 228604"/>
                <a:gd name="connsiteY3" fmla="*/ 228604 h 228604"/>
                <a:gd name="connsiteX4" fmla="*/ 0 w 228604"/>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604">
                  <a:moveTo>
                    <a:pt x="0" y="0"/>
                  </a:moveTo>
                  <a:lnTo>
                    <a:pt x="228604" y="0"/>
                  </a:lnTo>
                  <a:lnTo>
                    <a:pt x="228604"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678" name="Freeform: Shape 677">
              <a:extLst>
                <a:ext uri="{FF2B5EF4-FFF2-40B4-BE49-F238E27FC236}">
                  <a16:creationId xmlns:a16="http://schemas.microsoft.com/office/drawing/2014/main" id="{905CCB6C-01A8-4DA1-9B50-BC985E7629E7}"/>
                </a:ext>
              </a:extLst>
            </p:cNvPr>
            <p:cNvSpPr/>
            <p:nvPr/>
          </p:nvSpPr>
          <p:spPr>
            <a:xfrm>
              <a:off x="10875604"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679" name="Freeform: Shape 678">
              <a:extLst>
                <a:ext uri="{FF2B5EF4-FFF2-40B4-BE49-F238E27FC236}">
                  <a16:creationId xmlns:a16="http://schemas.microsoft.com/office/drawing/2014/main" id="{D1876D03-2D58-4B8F-9CB1-77F150F6D0E8}"/>
                </a:ext>
              </a:extLst>
            </p:cNvPr>
            <p:cNvSpPr/>
            <p:nvPr/>
          </p:nvSpPr>
          <p:spPr>
            <a:xfrm>
              <a:off x="733304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80" name="Freeform: Shape 679">
              <a:extLst>
                <a:ext uri="{FF2B5EF4-FFF2-40B4-BE49-F238E27FC236}">
                  <a16:creationId xmlns:a16="http://schemas.microsoft.com/office/drawing/2014/main" id="{312DF302-C477-4609-926D-052A98783057}"/>
                </a:ext>
              </a:extLst>
            </p:cNvPr>
            <p:cNvSpPr/>
            <p:nvPr/>
          </p:nvSpPr>
          <p:spPr>
            <a:xfrm>
              <a:off x="745553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81" name="Freeform: Shape 680">
              <a:extLst>
                <a:ext uri="{FF2B5EF4-FFF2-40B4-BE49-F238E27FC236}">
                  <a16:creationId xmlns:a16="http://schemas.microsoft.com/office/drawing/2014/main" id="{DA6FD7FD-8CFE-44D6-AEAB-D84B58DA361A}"/>
                </a:ext>
              </a:extLst>
            </p:cNvPr>
            <p:cNvSpPr/>
            <p:nvPr/>
          </p:nvSpPr>
          <p:spPr>
            <a:xfrm>
              <a:off x="75731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82" name="Freeform: Shape 681">
              <a:extLst>
                <a:ext uri="{FF2B5EF4-FFF2-40B4-BE49-F238E27FC236}">
                  <a16:creationId xmlns:a16="http://schemas.microsoft.com/office/drawing/2014/main" id="{A738F1F0-417A-4DC6-98E1-1E0C88EAF1D7}"/>
                </a:ext>
              </a:extLst>
            </p:cNvPr>
            <p:cNvSpPr/>
            <p:nvPr/>
          </p:nvSpPr>
          <p:spPr>
            <a:xfrm>
              <a:off x="76956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83" name="Freeform: Shape 682">
              <a:extLst>
                <a:ext uri="{FF2B5EF4-FFF2-40B4-BE49-F238E27FC236}">
                  <a16:creationId xmlns:a16="http://schemas.microsoft.com/office/drawing/2014/main" id="{EA3FA206-B14C-4014-9B58-88B3403C45F0}"/>
                </a:ext>
              </a:extLst>
            </p:cNvPr>
            <p:cNvSpPr/>
            <p:nvPr/>
          </p:nvSpPr>
          <p:spPr>
            <a:xfrm>
              <a:off x="781816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84" name="Freeform: Shape 683">
              <a:extLst>
                <a:ext uri="{FF2B5EF4-FFF2-40B4-BE49-F238E27FC236}">
                  <a16:creationId xmlns:a16="http://schemas.microsoft.com/office/drawing/2014/main" id="{FDCD0632-7B2B-4AE2-A407-F0E9B7D192E4}"/>
                </a:ext>
              </a:extLst>
            </p:cNvPr>
            <p:cNvSpPr/>
            <p:nvPr/>
          </p:nvSpPr>
          <p:spPr>
            <a:xfrm>
              <a:off x="79406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85" name="Freeform: Shape 684">
              <a:extLst>
                <a:ext uri="{FF2B5EF4-FFF2-40B4-BE49-F238E27FC236}">
                  <a16:creationId xmlns:a16="http://schemas.microsoft.com/office/drawing/2014/main" id="{97B1F79C-5095-401C-9F02-F9B8B49D55C1}"/>
                </a:ext>
              </a:extLst>
            </p:cNvPr>
            <p:cNvSpPr/>
            <p:nvPr/>
          </p:nvSpPr>
          <p:spPr>
            <a:xfrm>
              <a:off x="806314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686" name="Freeform: Shape 685">
              <a:extLst>
                <a:ext uri="{FF2B5EF4-FFF2-40B4-BE49-F238E27FC236}">
                  <a16:creationId xmlns:a16="http://schemas.microsoft.com/office/drawing/2014/main" id="{3DA3DA97-F823-46A1-8092-CB16A2C08EB8}"/>
                </a:ext>
              </a:extLst>
            </p:cNvPr>
            <p:cNvSpPr/>
            <p:nvPr/>
          </p:nvSpPr>
          <p:spPr>
            <a:xfrm>
              <a:off x="818563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87" name="Freeform: Shape 686">
              <a:extLst>
                <a:ext uri="{FF2B5EF4-FFF2-40B4-BE49-F238E27FC236}">
                  <a16:creationId xmlns:a16="http://schemas.microsoft.com/office/drawing/2014/main" id="{6E720662-9108-4ADA-AFD5-FD8322ECD8B5}"/>
                </a:ext>
              </a:extLst>
            </p:cNvPr>
            <p:cNvSpPr/>
            <p:nvPr/>
          </p:nvSpPr>
          <p:spPr>
            <a:xfrm>
              <a:off x="830813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88" name="Freeform: Shape 687">
              <a:extLst>
                <a:ext uri="{FF2B5EF4-FFF2-40B4-BE49-F238E27FC236}">
                  <a16:creationId xmlns:a16="http://schemas.microsoft.com/office/drawing/2014/main" id="{42D0C11D-64D1-4C09-8D14-E5F812E6B0BD}"/>
                </a:ext>
              </a:extLst>
            </p:cNvPr>
            <p:cNvSpPr/>
            <p:nvPr/>
          </p:nvSpPr>
          <p:spPr>
            <a:xfrm>
              <a:off x="843062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689" name="Freeform: Shape 688">
              <a:extLst>
                <a:ext uri="{FF2B5EF4-FFF2-40B4-BE49-F238E27FC236}">
                  <a16:creationId xmlns:a16="http://schemas.microsoft.com/office/drawing/2014/main" id="{EE8EB242-67A2-4142-842D-0061F1053D90}"/>
                </a:ext>
              </a:extLst>
            </p:cNvPr>
            <p:cNvSpPr/>
            <p:nvPr/>
          </p:nvSpPr>
          <p:spPr>
            <a:xfrm>
              <a:off x="855311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rgbClr val="153300"/>
            </a:solidFill>
            <a:ln w="1715" cap="flat">
              <a:noFill/>
              <a:prstDash val="solid"/>
              <a:miter/>
            </a:ln>
          </p:spPr>
          <p:txBody>
            <a:bodyPr rtlCol="0" anchor="ctr"/>
            <a:lstStyle/>
            <a:p>
              <a:endParaRPr lang="en-US"/>
            </a:p>
          </p:txBody>
        </p:sp>
        <p:sp>
          <p:nvSpPr>
            <p:cNvPr id="690" name="Freeform: Shape 689">
              <a:extLst>
                <a:ext uri="{FF2B5EF4-FFF2-40B4-BE49-F238E27FC236}">
                  <a16:creationId xmlns:a16="http://schemas.microsoft.com/office/drawing/2014/main" id="{A4178C05-F603-498A-AC0B-715A8C3A05AF}"/>
                </a:ext>
              </a:extLst>
            </p:cNvPr>
            <p:cNvSpPr/>
            <p:nvPr/>
          </p:nvSpPr>
          <p:spPr>
            <a:xfrm>
              <a:off x="867560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91" name="Freeform: Shape 690">
              <a:extLst>
                <a:ext uri="{FF2B5EF4-FFF2-40B4-BE49-F238E27FC236}">
                  <a16:creationId xmlns:a16="http://schemas.microsoft.com/office/drawing/2014/main" id="{41215788-7ABB-4B66-9061-7DB824F571A3}"/>
                </a:ext>
              </a:extLst>
            </p:cNvPr>
            <p:cNvSpPr/>
            <p:nvPr/>
          </p:nvSpPr>
          <p:spPr>
            <a:xfrm>
              <a:off x="879809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692" name="Freeform: Shape 691">
              <a:extLst>
                <a:ext uri="{FF2B5EF4-FFF2-40B4-BE49-F238E27FC236}">
                  <a16:creationId xmlns:a16="http://schemas.microsoft.com/office/drawing/2014/main" id="{07CD5B7A-CCE3-446E-B5BB-55FE8C439DEE}"/>
                </a:ext>
              </a:extLst>
            </p:cNvPr>
            <p:cNvSpPr/>
            <p:nvPr/>
          </p:nvSpPr>
          <p:spPr>
            <a:xfrm>
              <a:off x="8920585"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93" name="Freeform: Shape 692">
              <a:extLst>
                <a:ext uri="{FF2B5EF4-FFF2-40B4-BE49-F238E27FC236}">
                  <a16:creationId xmlns:a16="http://schemas.microsoft.com/office/drawing/2014/main" id="{3E9FCFA7-209E-49E7-90ED-094C3F394B75}"/>
                </a:ext>
              </a:extLst>
            </p:cNvPr>
            <p:cNvSpPr/>
            <p:nvPr/>
          </p:nvSpPr>
          <p:spPr>
            <a:xfrm>
              <a:off x="904308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94" name="Freeform: Shape 693">
              <a:extLst>
                <a:ext uri="{FF2B5EF4-FFF2-40B4-BE49-F238E27FC236}">
                  <a16:creationId xmlns:a16="http://schemas.microsoft.com/office/drawing/2014/main" id="{20E82903-FF12-4387-8B48-E805F9C129B4}"/>
                </a:ext>
              </a:extLst>
            </p:cNvPr>
            <p:cNvSpPr/>
            <p:nvPr/>
          </p:nvSpPr>
          <p:spPr>
            <a:xfrm>
              <a:off x="9165570"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695" name="Freeform: Shape 694">
              <a:extLst>
                <a:ext uri="{FF2B5EF4-FFF2-40B4-BE49-F238E27FC236}">
                  <a16:creationId xmlns:a16="http://schemas.microsoft.com/office/drawing/2014/main" id="{A78C0F8F-DF23-4A7B-9671-2B7F3E0267CC}"/>
                </a:ext>
              </a:extLst>
            </p:cNvPr>
            <p:cNvSpPr/>
            <p:nvPr/>
          </p:nvSpPr>
          <p:spPr>
            <a:xfrm>
              <a:off x="9288060"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696" name="Freeform: Shape 695">
              <a:extLst>
                <a:ext uri="{FF2B5EF4-FFF2-40B4-BE49-F238E27FC236}">
                  <a16:creationId xmlns:a16="http://schemas.microsoft.com/office/drawing/2014/main" id="{488D8EDD-2C6C-40DD-A6B5-3DDF1A33BAE6}"/>
                </a:ext>
              </a:extLst>
            </p:cNvPr>
            <p:cNvSpPr/>
            <p:nvPr/>
          </p:nvSpPr>
          <p:spPr>
            <a:xfrm>
              <a:off x="9410555"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697" name="Freeform: Shape 696">
              <a:extLst>
                <a:ext uri="{FF2B5EF4-FFF2-40B4-BE49-F238E27FC236}">
                  <a16:creationId xmlns:a16="http://schemas.microsoft.com/office/drawing/2014/main" id="{E3992C95-8B42-454E-B516-1B760CFC43C1}"/>
                </a:ext>
              </a:extLst>
            </p:cNvPr>
            <p:cNvSpPr/>
            <p:nvPr/>
          </p:nvSpPr>
          <p:spPr>
            <a:xfrm>
              <a:off x="952819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698" name="Freeform: Shape 697">
              <a:extLst>
                <a:ext uri="{FF2B5EF4-FFF2-40B4-BE49-F238E27FC236}">
                  <a16:creationId xmlns:a16="http://schemas.microsoft.com/office/drawing/2014/main" id="{3DDAA66B-D565-4D20-A574-CB9D52D57DDB}"/>
                </a:ext>
              </a:extLst>
            </p:cNvPr>
            <p:cNvSpPr/>
            <p:nvPr/>
          </p:nvSpPr>
          <p:spPr>
            <a:xfrm>
              <a:off x="965068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699" name="Freeform: Shape 698">
              <a:extLst>
                <a:ext uri="{FF2B5EF4-FFF2-40B4-BE49-F238E27FC236}">
                  <a16:creationId xmlns:a16="http://schemas.microsoft.com/office/drawing/2014/main" id="{40E02439-7164-4AA7-BA86-B06BA778E455}"/>
                </a:ext>
              </a:extLst>
            </p:cNvPr>
            <p:cNvSpPr/>
            <p:nvPr/>
          </p:nvSpPr>
          <p:spPr>
            <a:xfrm>
              <a:off x="977317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00" name="Freeform: Shape 699">
              <a:extLst>
                <a:ext uri="{FF2B5EF4-FFF2-40B4-BE49-F238E27FC236}">
                  <a16:creationId xmlns:a16="http://schemas.microsoft.com/office/drawing/2014/main" id="{231EE304-69B6-48DF-A7B2-900331FDBAD5}"/>
                </a:ext>
              </a:extLst>
            </p:cNvPr>
            <p:cNvSpPr/>
            <p:nvPr/>
          </p:nvSpPr>
          <p:spPr>
            <a:xfrm>
              <a:off x="989566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01" name="Freeform: Shape 700">
              <a:extLst>
                <a:ext uri="{FF2B5EF4-FFF2-40B4-BE49-F238E27FC236}">
                  <a16:creationId xmlns:a16="http://schemas.microsoft.com/office/drawing/2014/main" id="{39B33F79-764B-4B71-A9FD-04479738E737}"/>
                </a:ext>
              </a:extLst>
            </p:cNvPr>
            <p:cNvSpPr/>
            <p:nvPr/>
          </p:nvSpPr>
          <p:spPr>
            <a:xfrm>
              <a:off x="1001815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02" name="Freeform: Shape 701">
              <a:extLst>
                <a:ext uri="{FF2B5EF4-FFF2-40B4-BE49-F238E27FC236}">
                  <a16:creationId xmlns:a16="http://schemas.microsoft.com/office/drawing/2014/main" id="{02EC2143-FCF7-456B-8115-3E41F530A4BC}"/>
                </a:ext>
              </a:extLst>
            </p:cNvPr>
            <p:cNvSpPr/>
            <p:nvPr/>
          </p:nvSpPr>
          <p:spPr>
            <a:xfrm>
              <a:off x="1014065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03" name="Freeform: Shape 702">
              <a:extLst>
                <a:ext uri="{FF2B5EF4-FFF2-40B4-BE49-F238E27FC236}">
                  <a16:creationId xmlns:a16="http://schemas.microsoft.com/office/drawing/2014/main" id="{4CBB7BC7-2C74-4DF1-AF60-0EF97EC3F632}"/>
                </a:ext>
              </a:extLst>
            </p:cNvPr>
            <p:cNvSpPr/>
            <p:nvPr/>
          </p:nvSpPr>
          <p:spPr>
            <a:xfrm>
              <a:off x="1026314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04" name="Freeform: Shape 703">
              <a:extLst>
                <a:ext uri="{FF2B5EF4-FFF2-40B4-BE49-F238E27FC236}">
                  <a16:creationId xmlns:a16="http://schemas.microsoft.com/office/drawing/2014/main" id="{C0BDF73D-660F-4435-AD51-CFD9F75E4F48}"/>
                </a:ext>
              </a:extLst>
            </p:cNvPr>
            <p:cNvSpPr/>
            <p:nvPr/>
          </p:nvSpPr>
          <p:spPr>
            <a:xfrm>
              <a:off x="10385634"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05" name="Freeform: Shape 704">
              <a:extLst>
                <a:ext uri="{FF2B5EF4-FFF2-40B4-BE49-F238E27FC236}">
                  <a16:creationId xmlns:a16="http://schemas.microsoft.com/office/drawing/2014/main" id="{8DFC2193-A089-4148-B3BD-56EF7F264447}"/>
                </a:ext>
              </a:extLst>
            </p:cNvPr>
            <p:cNvSpPr/>
            <p:nvPr/>
          </p:nvSpPr>
          <p:spPr>
            <a:xfrm>
              <a:off x="1050812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706" name="Freeform: Shape 705">
              <a:extLst>
                <a:ext uri="{FF2B5EF4-FFF2-40B4-BE49-F238E27FC236}">
                  <a16:creationId xmlns:a16="http://schemas.microsoft.com/office/drawing/2014/main" id="{2382143C-C998-4592-9DEC-109F784973EF}"/>
                </a:ext>
              </a:extLst>
            </p:cNvPr>
            <p:cNvSpPr/>
            <p:nvPr/>
          </p:nvSpPr>
          <p:spPr>
            <a:xfrm>
              <a:off x="10630619"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07" name="Freeform: Shape 706">
              <a:extLst>
                <a:ext uri="{FF2B5EF4-FFF2-40B4-BE49-F238E27FC236}">
                  <a16:creationId xmlns:a16="http://schemas.microsoft.com/office/drawing/2014/main" id="{08F0653F-730B-4223-9D11-ABCDBB6967F6}"/>
                </a:ext>
              </a:extLst>
            </p:cNvPr>
            <p:cNvSpPr/>
            <p:nvPr/>
          </p:nvSpPr>
          <p:spPr>
            <a:xfrm>
              <a:off x="10753109" y="6735510"/>
              <a:ext cx="122494" cy="122490"/>
            </a:xfrm>
            <a:custGeom>
              <a:avLst/>
              <a:gdLst>
                <a:gd name="connsiteX0" fmla="*/ 0 w 228604"/>
                <a:gd name="connsiteY0" fmla="*/ 0 h 228597"/>
                <a:gd name="connsiteX1" fmla="*/ 228604 w 228604"/>
                <a:gd name="connsiteY1" fmla="*/ 0 h 228597"/>
                <a:gd name="connsiteX2" fmla="*/ 228604 w 228604"/>
                <a:gd name="connsiteY2" fmla="*/ 228598 h 228597"/>
                <a:gd name="connsiteX3" fmla="*/ 0 w 228604"/>
                <a:gd name="connsiteY3" fmla="*/ 228598 h 228597"/>
                <a:gd name="connsiteX4" fmla="*/ 0 w 228604"/>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4" h="228597">
                  <a:moveTo>
                    <a:pt x="0" y="0"/>
                  </a:moveTo>
                  <a:lnTo>
                    <a:pt x="228604" y="0"/>
                  </a:lnTo>
                  <a:lnTo>
                    <a:pt x="228604"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08" name="Freeform: Shape 707">
              <a:extLst>
                <a:ext uri="{FF2B5EF4-FFF2-40B4-BE49-F238E27FC236}">
                  <a16:creationId xmlns:a16="http://schemas.microsoft.com/office/drawing/2014/main" id="{C9E0883D-91A9-4FCD-BD76-65718F9DBC5A}"/>
                </a:ext>
              </a:extLst>
            </p:cNvPr>
            <p:cNvSpPr/>
            <p:nvPr/>
          </p:nvSpPr>
          <p:spPr>
            <a:xfrm>
              <a:off x="10875604"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09" name="Freeform: Shape 708">
              <a:extLst>
                <a:ext uri="{FF2B5EF4-FFF2-40B4-BE49-F238E27FC236}">
                  <a16:creationId xmlns:a16="http://schemas.microsoft.com/office/drawing/2014/main" id="{BBC684FC-A132-4936-A445-BCDDB1AD8F87}"/>
                </a:ext>
              </a:extLst>
            </p:cNvPr>
            <p:cNvSpPr/>
            <p:nvPr/>
          </p:nvSpPr>
          <p:spPr>
            <a:xfrm>
              <a:off x="1099526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10" name="Freeform: Shape 709">
              <a:extLst>
                <a:ext uri="{FF2B5EF4-FFF2-40B4-BE49-F238E27FC236}">
                  <a16:creationId xmlns:a16="http://schemas.microsoft.com/office/drawing/2014/main" id="{EF787630-F8F6-495D-9C41-1310A500F4D7}"/>
                </a:ext>
              </a:extLst>
            </p:cNvPr>
            <p:cNvSpPr/>
            <p:nvPr/>
          </p:nvSpPr>
          <p:spPr>
            <a:xfrm>
              <a:off x="1111775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sp>
          <p:nvSpPr>
            <p:cNvPr id="711" name="Freeform: Shape 710">
              <a:extLst>
                <a:ext uri="{FF2B5EF4-FFF2-40B4-BE49-F238E27FC236}">
                  <a16:creationId xmlns:a16="http://schemas.microsoft.com/office/drawing/2014/main" id="{98852FD1-3B60-4F3B-A0B5-A51F6819967F}"/>
                </a:ext>
              </a:extLst>
            </p:cNvPr>
            <p:cNvSpPr/>
            <p:nvPr/>
          </p:nvSpPr>
          <p:spPr>
            <a:xfrm>
              <a:off x="11240251"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12" name="Freeform: Shape 711">
              <a:extLst>
                <a:ext uri="{FF2B5EF4-FFF2-40B4-BE49-F238E27FC236}">
                  <a16:creationId xmlns:a16="http://schemas.microsoft.com/office/drawing/2014/main" id="{58249AEE-CF3F-48B5-B0F4-114D6200CF49}"/>
                </a:ext>
              </a:extLst>
            </p:cNvPr>
            <p:cNvSpPr/>
            <p:nvPr/>
          </p:nvSpPr>
          <p:spPr>
            <a:xfrm>
              <a:off x="1136274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13" name="Freeform: Shape 712">
              <a:extLst>
                <a:ext uri="{FF2B5EF4-FFF2-40B4-BE49-F238E27FC236}">
                  <a16:creationId xmlns:a16="http://schemas.microsoft.com/office/drawing/2014/main" id="{651DA6D1-7624-4123-989F-07B19A608E78}"/>
                </a:ext>
              </a:extLst>
            </p:cNvPr>
            <p:cNvSpPr/>
            <p:nvPr/>
          </p:nvSpPr>
          <p:spPr>
            <a:xfrm>
              <a:off x="1148523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14" name="Freeform: Shape 713">
              <a:extLst>
                <a:ext uri="{FF2B5EF4-FFF2-40B4-BE49-F238E27FC236}">
                  <a16:creationId xmlns:a16="http://schemas.microsoft.com/office/drawing/2014/main" id="{3C93597D-C9A6-4A34-ACA0-116C52F42B1A}"/>
                </a:ext>
              </a:extLst>
            </p:cNvPr>
            <p:cNvSpPr/>
            <p:nvPr/>
          </p:nvSpPr>
          <p:spPr>
            <a:xfrm>
              <a:off x="11607726"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15" name="Freeform: Shape 714">
              <a:extLst>
                <a:ext uri="{FF2B5EF4-FFF2-40B4-BE49-F238E27FC236}">
                  <a16:creationId xmlns:a16="http://schemas.microsoft.com/office/drawing/2014/main" id="{9D2E041F-0174-4A07-B070-603B9D1F8ED0}"/>
                </a:ext>
              </a:extLst>
            </p:cNvPr>
            <p:cNvSpPr/>
            <p:nvPr/>
          </p:nvSpPr>
          <p:spPr>
            <a:xfrm>
              <a:off x="1173021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16" name="Freeform: Shape 715">
              <a:extLst>
                <a:ext uri="{FF2B5EF4-FFF2-40B4-BE49-F238E27FC236}">
                  <a16:creationId xmlns:a16="http://schemas.microsoft.com/office/drawing/2014/main" id="{D3316505-35AB-46D4-929E-B37B8C930DB7}"/>
                </a:ext>
              </a:extLst>
            </p:cNvPr>
            <p:cNvSpPr/>
            <p:nvPr/>
          </p:nvSpPr>
          <p:spPr>
            <a:xfrm>
              <a:off x="11852707"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17" name="Freeform: Shape 716">
              <a:extLst>
                <a:ext uri="{FF2B5EF4-FFF2-40B4-BE49-F238E27FC236}">
                  <a16:creationId xmlns:a16="http://schemas.microsoft.com/office/drawing/2014/main" id="{9EA98250-8F5E-459D-B4DC-6CC80EF5A162}"/>
                </a:ext>
              </a:extLst>
            </p:cNvPr>
            <p:cNvSpPr/>
            <p:nvPr/>
          </p:nvSpPr>
          <p:spPr>
            <a:xfrm>
              <a:off x="1197520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18" name="Freeform: Shape 717">
              <a:extLst>
                <a:ext uri="{FF2B5EF4-FFF2-40B4-BE49-F238E27FC236}">
                  <a16:creationId xmlns:a16="http://schemas.microsoft.com/office/drawing/2014/main" id="{A4A47421-545B-4234-91C7-3E9C42CF1645}"/>
                </a:ext>
              </a:extLst>
            </p:cNvPr>
            <p:cNvSpPr/>
            <p:nvPr/>
          </p:nvSpPr>
          <p:spPr>
            <a:xfrm>
              <a:off x="12097692" y="6490526"/>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bg2"/>
            </a:solidFill>
            <a:ln w="1715" cap="flat">
              <a:noFill/>
              <a:prstDash val="solid"/>
              <a:miter/>
            </a:ln>
          </p:spPr>
          <p:txBody>
            <a:bodyPr rtlCol="0" anchor="ctr"/>
            <a:lstStyle/>
            <a:p>
              <a:endParaRPr lang="en-US"/>
            </a:p>
          </p:txBody>
        </p:sp>
        <p:sp>
          <p:nvSpPr>
            <p:cNvPr id="719" name="Freeform: Shape 718">
              <a:extLst>
                <a:ext uri="{FF2B5EF4-FFF2-40B4-BE49-F238E27FC236}">
                  <a16:creationId xmlns:a16="http://schemas.microsoft.com/office/drawing/2014/main" id="{33434EDF-B939-4C5D-A084-A7B325C7C69A}"/>
                </a:ext>
              </a:extLst>
            </p:cNvPr>
            <p:cNvSpPr/>
            <p:nvPr/>
          </p:nvSpPr>
          <p:spPr>
            <a:xfrm>
              <a:off x="1099526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20" name="Freeform: Shape 719">
              <a:extLst>
                <a:ext uri="{FF2B5EF4-FFF2-40B4-BE49-F238E27FC236}">
                  <a16:creationId xmlns:a16="http://schemas.microsoft.com/office/drawing/2014/main" id="{DC81A08E-41A1-46E8-A7BE-A48DE1D900D9}"/>
                </a:ext>
              </a:extLst>
            </p:cNvPr>
            <p:cNvSpPr/>
            <p:nvPr/>
          </p:nvSpPr>
          <p:spPr>
            <a:xfrm>
              <a:off x="1111775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21" name="Freeform: Shape 720">
              <a:extLst>
                <a:ext uri="{FF2B5EF4-FFF2-40B4-BE49-F238E27FC236}">
                  <a16:creationId xmlns:a16="http://schemas.microsoft.com/office/drawing/2014/main" id="{C21FDD72-67BB-4088-A20B-5C384364D9E7}"/>
                </a:ext>
              </a:extLst>
            </p:cNvPr>
            <p:cNvSpPr/>
            <p:nvPr/>
          </p:nvSpPr>
          <p:spPr>
            <a:xfrm>
              <a:off x="11240251"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bg2"/>
            </a:solidFill>
            <a:ln w="1715" cap="flat">
              <a:noFill/>
              <a:prstDash val="solid"/>
              <a:miter/>
            </a:ln>
          </p:spPr>
          <p:txBody>
            <a:bodyPr rtlCol="0" anchor="ctr"/>
            <a:lstStyle/>
            <a:p>
              <a:endParaRPr lang="en-US"/>
            </a:p>
          </p:txBody>
        </p:sp>
        <p:sp>
          <p:nvSpPr>
            <p:cNvPr id="722" name="Freeform: Shape 721">
              <a:extLst>
                <a:ext uri="{FF2B5EF4-FFF2-40B4-BE49-F238E27FC236}">
                  <a16:creationId xmlns:a16="http://schemas.microsoft.com/office/drawing/2014/main" id="{ECFA68D3-A797-4490-9D87-05192400C7E4}"/>
                </a:ext>
              </a:extLst>
            </p:cNvPr>
            <p:cNvSpPr/>
            <p:nvPr/>
          </p:nvSpPr>
          <p:spPr>
            <a:xfrm>
              <a:off x="1136274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23" name="Freeform: Shape 722">
              <a:extLst>
                <a:ext uri="{FF2B5EF4-FFF2-40B4-BE49-F238E27FC236}">
                  <a16:creationId xmlns:a16="http://schemas.microsoft.com/office/drawing/2014/main" id="{73A78A4E-5ED3-4369-A961-AA019EB5475C}"/>
                </a:ext>
              </a:extLst>
            </p:cNvPr>
            <p:cNvSpPr/>
            <p:nvPr/>
          </p:nvSpPr>
          <p:spPr>
            <a:xfrm>
              <a:off x="1148523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4"/>
            </a:solidFill>
            <a:ln w="1715" cap="flat">
              <a:noFill/>
              <a:prstDash val="solid"/>
              <a:miter/>
            </a:ln>
          </p:spPr>
          <p:txBody>
            <a:bodyPr rtlCol="0" anchor="ctr"/>
            <a:lstStyle/>
            <a:p>
              <a:endParaRPr lang="en-US"/>
            </a:p>
          </p:txBody>
        </p:sp>
        <p:sp>
          <p:nvSpPr>
            <p:cNvPr id="724" name="Freeform: Shape 723">
              <a:extLst>
                <a:ext uri="{FF2B5EF4-FFF2-40B4-BE49-F238E27FC236}">
                  <a16:creationId xmlns:a16="http://schemas.microsoft.com/office/drawing/2014/main" id="{61BD5D55-300C-4066-887A-40FDD3B40FC9}"/>
                </a:ext>
              </a:extLst>
            </p:cNvPr>
            <p:cNvSpPr/>
            <p:nvPr/>
          </p:nvSpPr>
          <p:spPr>
            <a:xfrm>
              <a:off x="11607726"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3"/>
            </a:solidFill>
            <a:ln w="1715" cap="flat">
              <a:noFill/>
              <a:prstDash val="solid"/>
              <a:miter/>
            </a:ln>
          </p:spPr>
          <p:txBody>
            <a:bodyPr rtlCol="0" anchor="ctr"/>
            <a:lstStyle/>
            <a:p>
              <a:endParaRPr lang="en-US"/>
            </a:p>
          </p:txBody>
        </p:sp>
        <p:sp>
          <p:nvSpPr>
            <p:cNvPr id="725" name="Freeform: Shape 724">
              <a:extLst>
                <a:ext uri="{FF2B5EF4-FFF2-40B4-BE49-F238E27FC236}">
                  <a16:creationId xmlns:a16="http://schemas.microsoft.com/office/drawing/2014/main" id="{CA461933-C7D9-4137-B438-76866F059025}"/>
                </a:ext>
              </a:extLst>
            </p:cNvPr>
            <p:cNvSpPr/>
            <p:nvPr/>
          </p:nvSpPr>
          <p:spPr>
            <a:xfrm>
              <a:off x="1173021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26" name="Freeform: Shape 725">
              <a:extLst>
                <a:ext uri="{FF2B5EF4-FFF2-40B4-BE49-F238E27FC236}">
                  <a16:creationId xmlns:a16="http://schemas.microsoft.com/office/drawing/2014/main" id="{EDD715ED-1BFC-4DBE-A289-96E1949E5E88}"/>
                </a:ext>
              </a:extLst>
            </p:cNvPr>
            <p:cNvSpPr/>
            <p:nvPr/>
          </p:nvSpPr>
          <p:spPr>
            <a:xfrm>
              <a:off x="11852707"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1"/>
            </a:solidFill>
            <a:ln w="1715" cap="flat">
              <a:noFill/>
              <a:prstDash val="solid"/>
              <a:miter/>
            </a:ln>
          </p:spPr>
          <p:txBody>
            <a:bodyPr rtlCol="0" anchor="ctr"/>
            <a:lstStyle/>
            <a:p>
              <a:endParaRPr lang="en-US"/>
            </a:p>
          </p:txBody>
        </p:sp>
        <p:sp>
          <p:nvSpPr>
            <p:cNvPr id="727" name="Freeform: Shape 726">
              <a:extLst>
                <a:ext uri="{FF2B5EF4-FFF2-40B4-BE49-F238E27FC236}">
                  <a16:creationId xmlns:a16="http://schemas.microsoft.com/office/drawing/2014/main" id="{B23E7DED-EE6E-43CB-80C6-2962DA3FDA1B}"/>
                </a:ext>
              </a:extLst>
            </p:cNvPr>
            <p:cNvSpPr/>
            <p:nvPr/>
          </p:nvSpPr>
          <p:spPr>
            <a:xfrm>
              <a:off x="1197520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tx2"/>
            </a:solidFill>
            <a:ln w="1715" cap="flat">
              <a:noFill/>
              <a:prstDash val="solid"/>
              <a:miter/>
            </a:ln>
          </p:spPr>
          <p:txBody>
            <a:bodyPr rtlCol="0" anchor="ctr"/>
            <a:lstStyle/>
            <a:p>
              <a:endParaRPr lang="en-US"/>
            </a:p>
          </p:txBody>
        </p:sp>
        <p:sp>
          <p:nvSpPr>
            <p:cNvPr id="728" name="Freeform: Shape 727">
              <a:extLst>
                <a:ext uri="{FF2B5EF4-FFF2-40B4-BE49-F238E27FC236}">
                  <a16:creationId xmlns:a16="http://schemas.microsoft.com/office/drawing/2014/main" id="{9DAD2911-37BA-406E-A60A-BD6AE8E32B37}"/>
                </a:ext>
              </a:extLst>
            </p:cNvPr>
            <p:cNvSpPr/>
            <p:nvPr/>
          </p:nvSpPr>
          <p:spPr>
            <a:xfrm>
              <a:off x="12097692" y="6613016"/>
              <a:ext cx="122490" cy="122494"/>
            </a:xfrm>
            <a:custGeom>
              <a:avLst/>
              <a:gdLst>
                <a:gd name="connsiteX0" fmla="*/ 0 w 228597"/>
                <a:gd name="connsiteY0" fmla="*/ 0 h 228604"/>
                <a:gd name="connsiteX1" fmla="*/ 228598 w 228597"/>
                <a:gd name="connsiteY1" fmla="*/ 0 h 228604"/>
                <a:gd name="connsiteX2" fmla="*/ 228598 w 228597"/>
                <a:gd name="connsiteY2" fmla="*/ 228604 h 228604"/>
                <a:gd name="connsiteX3" fmla="*/ 0 w 228597"/>
                <a:gd name="connsiteY3" fmla="*/ 228604 h 228604"/>
                <a:gd name="connsiteX4" fmla="*/ 0 w 228597"/>
                <a:gd name="connsiteY4" fmla="*/ 0 h 228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604">
                  <a:moveTo>
                    <a:pt x="0" y="0"/>
                  </a:moveTo>
                  <a:lnTo>
                    <a:pt x="228598" y="0"/>
                  </a:lnTo>
                  <a:lnTo>
                    <a:pt x="228598" y="228604"/>
                  </a:lnTo>
                  <a:lnTo>
                    <a:pt x="0" y="228604"/>
                  </a:lnTo>
                  <a:lnTo>
                    <a:pt x="0" y="0"/>
                  </a:lnTo>
                  <a:close/>
                </a:path>
              </a:pathLst>
            </a:custGeom>
            <a:solidFill>
              <a:schemeClr val="accent2"/>
            </a:solidFill>
            <a:ln w="1715" cap="flat">
              <a:noFill/>
              <a:prstDash val="solid"/>
              <a:miter/>
            </a:ln>
          </p:spPr>
          <p:txBody>
            <a:bodyPr rtlCol="0" anchor="ctr"/>
            <a:lstStyle/>
            <a:p>
              <a:endParaRPr lang="en-US"/>
            </a:p>
          </p:txBody>
        </p:sp>
        <p:sp>
          <p:nvSpPr>
            <p:cNvPr id="729" name="Freeform: Shape 728">
              <a:extLst>
                <a:ext uri="{FF2B5EF4-FFF2-40B4-BE49-F238E27FC236}">
                  <a16:creationId xmlns:a16="http://schemas.microsoft.com/office/drawing/2014/main" id="{EC5B05BC-9A59-4774-A907-E61E99AD5327}"/>
                </a:ext>
              </a:extLst>
            </p:cNvPr>
            <p:cNvSpPr/>
            <p:nvPr/>
          </p:nvSpPr>
          <p:spPr>
            <a:xfrm>
              <a:off x="1099526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30" name="Freeform: Shape 729">
              <a:extLst>
                <a:ext uri="{FF2B5EF4-FFF2-40B4-BE49-F238E27FC236}">
                  <a16:creationId xmlns:a16="http://schemas.microsoft.com/office/drawing/2014/main" id="{578C559D-55B1-4D6B-B4F1-5C0A2DD00CB2}"/>
                </a:ext>
              </a:extLst>
            </p:cNvPr>
            <p:cNvSpPr/>
            <p:nvPr/>
          </p:nvSpPr>
          <p:spPr>
            <a:xfrm>
              <a:off x="1111775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31" name="Freeform: Shape 730">
              <a:extLst>
                <a:ext uri="{FF2B5EF4-FFF2-40B4-BE49-F238E27FC236}">
                  <a16:creationId xmlns:a16="http://schemas.microsoft.com/office/drawing/2014/main" id="{09167DA1-3381-42D6-8C12-28E05CCD2499}"/>
                </a:ext>
              </a:extLst>
            </p:cNvPr>
            <p:cNvSpPr/>
            <p:nvPr/>
          </p:nvSpPr>
          <p:spPr>
            <a:xfrm>
              <a:off x="11240251"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2"/>
            </a:solidFill>
            <a:ln w="1715" cap="flat">
              <a:noFill/>
              <a:prstDash val="solid"/>
              <a:miter/>
            </a:ln>
          </p:spPr>
          <p:txBody>
            <a:bodyPr rtlCol="0" anchor="ctr"/>
            <a:lstStyle/>
            <a:p>
              <a:endParaRPr lang="en-US"/>
            </a:p>
          </p:txBody>
        </p:sp>
        <p:sp>
          <p:nvSpPr>
            <p:cNvPr id="732" name="Freeform: Shape 731">
              <a:extLst>
                <a:ext uri="{FF2B5EF4-FFF2-40B4-BE49-F238E27FC236}">
                  <a16:creationId xmlns:a16="http://schemas.microsoft.com/office/drawing/2014/main" id="{188A8963-3B28-467A-B330-6310A2773C5B}"/>
                </a:ext>
              </a:extLst>
            </p:cNvPr>
            <p:cNvSpPr/>
            <p:nvPr/>
          </p:nvSpPr>
          <p:spPr>
            <a:xfrm>
              <a:off x="1136274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33" name="Freeform: Shape 732">
              <a:extLst>
                <a:ext uri="{FF2B5EF4-FFF2-40B4-BE49-F238E27FC236}">
                  <a16:creationId xmlns:a16="http://schemas.microsoft.com/office/drawing/2014/main" id="{3942A2DE-22E1-412C-B1A3-D5F7F5C843B0}"/>
                </a:ext>
              </a:extLst>
            </p:cNvPr>
            <p:cNvSpPr/>
            <p:nvPr/>
          </p:nvSpPr>
          <p:spPr>
            <a:xfrm>
              <a:off x="1148523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tx2"/>
            </a:solidFill>
            <a:ln w="1715" cap="flat">
              <a:noFill/>
              <a:prstDash val="solid"/>
              <a:miter/>
            </a:ln>
          </p:spPr>
          <p:txBody>
            <a:bodyPr rtlCol="0" anchor="ctr"/>
            <a:lstStyle/>
            <a:p>
              <a:endParaRPr lang="en-US"/>
            </a:p>
          </p:txBody>
        </p:sp>
        <p:sp>
          <p:nvSpPr>
            <p:cNvPr id="734" name="Freeform: Shape 733">
              <a:extLst>
                <a:ext uri="{FF2B5EF4-FFF2-40B4-BE49-F238E27FC236}">
                  <a16:creationId xmlns:a16="http://schemas.microsoft.com/office/drawing/2014/main" id="{1C036C55-50E3-48B7-8812-FA67588DF89E}"/>
                </a:ext>
              </a:extLst>
            </p:cNvPr>
            <p:cNvSpPr/>
            <p:nvPr/>
          </p:nvSpPr>
          <p:spPr>
            <a:xfrm>
              <a:off x="11607726"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1"/>
            </a:solidFill>
            <a:ln w="1715" cap="flat">
              <a:noFill/>
              <a:prstDash val="solid"/>
              <a:miter/>
            </a:ln>
          </p:spPr>
          <p:txBody>
            <a:bodyPr rtlCol="0" anchor="ctr"/>
            <a:lstStyle/>
            <a:p>
              <a:endParaRPr lang="en-US"/>
            </a:p>
          </p:txBody>
        </p:sp>
        <p:sp>
          <p:nvSpPr>
            <p:cNvPr id="735" name="Freeform: Shape 734">
              <a:extLst>
                <a:ext uri="{FF2B5EF4-FFF2-40B4-BE49-F238E27FC236}">
                  <a16:creationId xmlns:a16="http://schemas.microsoft.com/office/drawing/2014/main" id="{611E284B-0031-4071-884E-DD1EBF581C75}"/>
                </a:ext>
              </a:extLst>
            </p:cNvPr>
            <p:cNvSpPr/>
            <p:nvPr/>
          </p:nvSpPr>
          <p:spPr>
            <a:xfrm>
              <a:off x="1173021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5"/>
            </a:solidFill>
            <a:ln w="1715" cap="flat">
              <a:noFill/>
              <a:prstDash val="solid"/>
              <a:miter/>
            </a:ln>
          </p:spPr>
          <p:txBody>
            <a:bodyPr rtlCol="0" anchor="ctr"/>
            <a:lstStyle/>
            <a:p>
              <a:endParaRPr lang="en-US"/>
            </a:p>
          </p:txBody>
        </p:sp>
        <p:sp>
          <p:nvSpPr>
            <p:cNvPr id="736" name="Freeform: Shape 735">
              <a:extLst>
                <a:ext uri="{FF2B5EF4-FFF2-40B4-BE49-F238E27FC236}">
                  <a16:creationId xmlns:a16="http://schemas.microsoft.com/office/drawing/2014/main" id="{D4BE44D3-7401-46A8-ABE2-307C7C297813}"/>
                </a:ext>
              </a:extLst>
            </p:cNvPr>
            <p:cNvSpPr/>
            <p:nvPr/>
          </p:nvSpPr>
          <p:spPr>
            <a:xfrm>
              <a:off x="11852707"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4"/>
            </a:solidFill>
            <a:ln w="1715" cap="flat">
              <a:noFill/>
              <a:prstDash val="solid"/>
              <a:miter/>
            </a:ln>
          </p:spPr>
          <p:txBody>
            <a:bodyPr rtlCol="0" anchor="ctr"/>
            <a:lstStyle/>
            <a:p>
              <a:endParaRPr lang="en-US"/>
            </a:p>
          </p:txBody>
        </p:sp>
        <p:sp>
          <p:nvSpPr>
            <p:cNvPr id="737" name="Freeform: Shape 736">
              <a:extLst>
                <a:ext uri="{FF2B5EF4-FFF2-40B4-BE49-F238E27FC236}">
                  <a16:creationId xmlns:a16="http://schemas.microsoft.com/office/drawing/2014/main" id="{760B517A-D4B2-4C7E-85EA-20E7EC31CA1E}"/>
                </a:ext>
              </a:extLst>
            </p:cNvPr>
            <p:cNvSpPr/>
            <p:nvPr/>
          </p:nvSpPr>
          <p:spPr>
            <a:xfrm>
              <a:off x="1197520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3"/>
            </a:solidFill>
            <a:ln w="1715" cap="flat">
              <a:noFill/>
              <a:prstDash val="solid"/>
              <a:miter/>
            </a:ln>
          </p:spPr>
          <p:txBody>
            <a:bodyPr rtlCol="0" anchor="ctr"/>
            <a:lstStyle/>
            <a:p>
              <a:endParaRPr lang="en-US"/>
            </a:p>
          </p:txBody>
        </p:sp>
        <p:sp>
          <p:nvSpPr>
            <p:cNvPr id="738" name="Freeform: Shape 737">
              <a:extLst>
                <a:ext uri="{FF2B5EF4-FFF2-40B4-BE49-F238E27FC236}">
                  <a16:creationId xmlns:a16="http://schemas.microsoft.com/office/drawing/2014/main" id="{15CC181B-6C9F-47CF-ACF4-558E7E4C80CC}"/>
                </a:ext>
              </a:extLst>
            </p:cNvPr>
            <p:cNvSpPr/>
            <p:nvPr/>
          </p:nvSpPr>
          <p:spPr>
            <a:xfrm>
              <a:off x="12097692" y="6735510"/>
              <a:ext cx="122490" cy="122490"/>
            </a:xfrm>
            <a:custGeom>
              <a:avLst/>
              <a:gdLst>
                <a:gd name="connsiteX0" fmla="*/ 0 w 228597"/>
                <a:gd name="connsiteY0" fmla="*/ 0 h 228597"/>
                <a:gd name="connsiteX1" fmla="*/ 228598 w 228597"/>
                <a:gd name="connsiteY1" fmla="*/ 0 h 228597"/>
                <a:gd name="connsiteX2" fmla="*/ 228598 w 228597"/>
                <a:gd name="connsiteY2" fmla="*/ 228598 h 228597"/>
                <a:gd name="connsiteX3" fmla="*/ 0 w 228597"/>
                <a:gd name="connsiteY3" fmla="*/ 228598 h 228597"/>
                <a:gd name="connsiteX4" fmla="*/ 0 w 228597"/>
                <a:gd name="connsiteY4" fmla="*/ 0 h 2285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597" h="228597">
                  <a:moveTo>
                    <a:pt x="0" y="0"/>
                  </a:moveTo>
                  <a:lnTo>
                    <a:pt x="228598" y="0"/>
                  </a:lnTo>
                  <a:lnTo>
                    <a:pt x="228598" y="228598"/>
                  </a:lnTo>
                  <a:lnTo>
                    <a:pt x="0" y="228598"/>
                  </a:lnTo>
                  <a:lnTo>
                    <a:pt x="0" y="0"/>
                  </a:lnTo>
                  <a:close/>
                </a:path>
              </a:pathLst>
            </a:custGeom>
            <a:solidFill>
              <a:schemeClr val="accent6"/>
            </a:solidFill>
            <a:ln w="1715" cap="flat">
              <a:noFill/>
              <a:prstDash val="solid"/>
              <a:miter/>
            </a:ln>
          </p:spPr>
          <p:txBody>
            <a:bodyPr rtlCol="0" anchor="ctr"/>
            <a:lstStyle/>
            <a:p>
              <a:endParaRPr lang="en-US"/>
            </a:p>
          </p:txBody>
        </p:sp>
      </p:grpSp>
      <p:sp>
        <p:nvSpPr>
          <p:cNvPr id="1224" name="Rectangle 1223">
            <a:extLst>
              <a:ext uri="{FF2B5EF4-FFF2-40B4-BE49-F238E27FC236}">
                <a16:creationId xmlns:a16="http://schemas.microsoft.com/office/drawing/2014/main" id="{514A9C1E-6422-44DE-B4B2-B7495ADC6EF4}"/>
              </a:ext>
            </a:extLst>
          </p:cNvPr>
          <p:cNvSpPr/>
          <p:nvPr userDrawn="1"/>
        </p:nvSpPr>
        <p:spPr>
          <a:xfrm>
            <a:off x="0" y="6486183"/>
            <a:ext cx="12192000" cy="369332"/>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5" name="TextBox 1224">
            <a:extLst>
              <a:ext uri="{FF2B5EF4-FFF2-40B4-BE49-F238E27FC236}">
                <a16:creationId xmlns:a16="http://schemas.microsoft.com/office/drawing/2014/main" id="{6788967D-7DCD-45DF-832A-4399A829F936}"/>
              </a:ext>
            </a:extLst>
          </p:cNvPr>
          <p:cNvSpPr txBox="1"/>
          <p:nvPr userDrawn="1"/>
        </p:nvSpPr>
        <p:spPr>
          <a:xfrm>
            <a:off x="7045090" y="6501219"/>
            <a:ext cx="5143862" cy="369332"/>
          </a:xfrm>
          <a:prstGeom prst="rect">
            <a:avLst/>
          </a:prstGeom>
          <a:noFill/>
        </p:spPr>
        <p:txBody>
          <a:bodyPr wrap="square" rtlCol="0" anchor="b">
            <a:spAutoFit/>
          </a:bodyPr>
          <a:lstStyle/>
          <a:p>
            <a:pPr algn="r"/>
            <a:r>
              <a:rPr lang="en-US" sz="1800" b="1" spc="0" dirty="0">
                <a:solidFill>
                  <a:schemeClr val="accent1"/>
                </a:solidFill>
                <a:latin typeface="Montserrat Light" panose="00000400000000000000" pitchFamily="2" charset="0"/>
                <a:ea typeface="Montserrat Light" panose="02000000000000000000" pitchFamily="2" charset="0"/>
                <a:cs typeface="Montserrat Light" panose="02000000000000000000" pitchFamily="2" charset="0"/>
              </a:rPr>
              <a:t>@LMFDesign</a:t>
            </a:r>
            <a:endParaRPr lang="en-US" sz="1200" b="1" spc="0" dirty="0">
              <a:solidFill>
                <a:schemeClr val="accent1"/>
              </a:solidFill>
              <a:latin typeface="Montserrat Light" panose="00000400000000000000" pitchFamily="2" charset="0"/>
              <a:ea typeface="Montserrat Light" panose="02000000000000000000" pitchFamily="2" charset="0"/>
              <a:cs typeface="Montserrat Light" panose="02000000000000000000" pitchFamily="2" charset="0"/>
            </a:endParaRPr>
          </a:p>
        </p:txBody>
      </p:sp>
      <p:pic>
        <p:nvPicPr>
          <p:cNvPr id="1226" name="Triangle background" hidden="1">
            <a:extLst>
              <a:ext uri="{FF2B5EF4-FFF2-40B4-BE49-F238E27FC236}">
                <a16:creationId xmlns:a16="http://schemas.microsoft.com/office/drawing/2014/main" id="{A403342C-646B-4FD8-B07A-0412610B1305}"/>
              </a:ext>
            </a:extLst>
          </p:cNvPr>
          <p:cNvPicPr>
            <a:picLocks noChangeAspect="1"/>
          </p:cNvPicPr>
          <p:nvPr userDrawn="1"/>
        </p:nvPicPr>
        <p:blipFill>
          <a:blip r:embed="rId6">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3981918065"/>
      </p:ext>
    </p:extLst>
  </p:cSld>
  <p:clrMap bg1="lt1" tx1="dk1" bg2="lt2" tx2="dk2" accent1="accent1" accent2="accent2" accent3="accent3" accent4="accent4" accent5="accent5" accent6="accent6" hlink="hlink" folHlink="folHlink"/>
  <p:sldLayoutIdLst>
    <p:sldLayoutId id="2147484282" r:id="rId1"/>
    <p:sldLayoutId id="2147484286" r:id="rId2"/>
    <p:sldLayoutId id="2147484296" r:id="rId3"/>
    <p:sldLayoutId id="2147484298" r:id="rId4"/>
  </p:sldLayoutIdLst>
  <p:txStyles>
    <p:titleStyle>
      <a:lvl1pPr algn="l" defTabSz="914400" rtl="0" eaLnBrk="1" latinLnBrk="0" hangingPunct="1">
        <a:lnSpc>
          <a:spcPct val="80000"/>
        </a:lnSpc>
        <a:spcBef>
          <a:spcPct val="0"/>
        </a:spcBef>
        <a:buNone/>
        <a:defRPr lang="en-US" sz="4800" kern="1200" spc="0" dirty="0">
          <a:solidFill>
            <a:schemeClr val="accent4"/>
          </a:solidFill>
          <a:latin typeface="+mj-lt"/>
          <a:ea typeface="Hind" panose="02000000000000000000" pitchFamily="2" charset="0"/>
          <a:cs typeface="Hind" panose="02000000000000000000" pitchFamily="2" charset="0"/>
        </a:defRPr>
      </a:lvl1pPr>
    </p:titleStyle>
    <p:bodyStyle>
      <a:lvl1pPr marL="0" indent="0" algn="l" defTabSz="914400" rtl="0" eaLnBrk="1" latinLnBrk="0" hangingPunct="1">
        <a:lnSpc>
          <a:spcPct val="80000"/>
        </a:lnSpc>
        <a:spcBef>
          <a:spcPts val="1000"/>
        </a:spcBef>
        <a:buFont typeface="Arial" pitchFamily="34" charset="0"/>
        <a:buNone/>
        <a:defRPr sz="4000" kern="1200" spc="0">
          <a:solidFill>
            <a:schemeClr val="bg2"/>
          </a:solidFill>
          <a:latin typeface="+mj-lt"/>
          <a:ea typeface="+mn-ea"/>
          <a:cs typeface="Hind" panose="02000000000000000000" pitchFamily="2" charset="0"/>
        </a:defRPr>
      </a:lvl1pPr>
      <a:lvl2pPr marL="742950" indent="-285750" algn="l" defTabSz="914400" rtl="0" eaLnBrk="1" latinLnBrk="0" hangingPunct="1">
        <a:lnSpc>
          <a:spcPct val="80000"/>
        </a:lnSpc>
        <a:spcBef>
          <a:spcPts val="1000"/>
        </a:spcBef>
        <a:buClr>
          <a:schemeClr val="accent5"/>
        </a:buClr>
        <a:buFont typeface="Wingdings" panose="05000000000000000000" pitchFamily="2" charset="2"/>
        <a:buChar char="§"/>
        <a:defRPr sz="3200" kern="1200" spc="0">
          <a:solidFill>
            <a:schemeClr val="bg2"/>
          </a:solidFill>
          <a:latin typeface="+mj-lt"/>
          <a:ea typeface="+mn-ea"/>
          <a:cs typeface="Hind" panose="02000000000000000000" pitchFamily="2" charset="0"/>
        </a:defRPr>
      </a:lvl2pPr>
      <a:lvl3pPr marL="1143000" indent="-228600" algn="l" defTabSz="914400" rtl="0" eaLnBrk="1" latinLnBrk="0" hangingPunct="1">
        <a:lnSpc>
          <a:spcPct val="80000"/>
        </a:lnSpc>
        <a:spcBef>
          <a:spcPts val="1000"/>
        </a:spcBef>
        <a:buClr>
          <a:schemeClr val="accent6"/>
        </a:buClr>
        <a:buSzPct val="80000"/>
        <a:buFont typeface="Wingdings 3" panose="05040102010807070707" pitchFamily="18" charset="2"/>
        <a:buChar char=""/>
        <a:defRPr sz="2800" kern="1200" spc="0">
          <a:solidFill>
            <a:schemeClr val="bg2"/>
          </a:solidFill>
          <a:latin typeface="+mj-lt"/>
          <a:ea typeface="+mn-ea"/>
          <a:cs typeface="Hind" panose="02000000000000000000" pitchFamily="2" charset="0"/>
        </a:defRPr>
      </a:lvl3pPr>
      <a:lvl4pPr marL="16002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ontserrat" pitchFamily="34" charset="0"/>
          <a:ea typeface="+mn-ea"/>
          <a:cs typeface="+mn-cs"/>
        </a:defRPr>
      </a:lvl4pPr>
      <a:lvl5pPr marL="20574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ontserra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01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4069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CB9B45-755D-4335-BB2B-007E7EA0E585}"/>
              </a:ext>
            </a:extLst>
          </p:cNvPr>
          <p:cNvSpPr>
            <a:spLocks noGrp="1"/>
          </p:cNvSpPr>
          <p:nvPr>
            <p:ph type="title"/>
          </p:nvPr>
        </p:nvSpPr>
        <p:spPr/>
        <p:txBody>
          <a:bodyPr/>
          <a:lstStyle/>
          <a:p>
            <a:r>
              <a:rPr lang="en-US" dirty="0"/>
              <a:t>How to customize the game</a:t>
            </a:r>
          </a:p>
        </p:txBody>
      </p:sp>
      <p:sp>
        <p:nvSpPr>
          <p:cNvPr id="3" name="Content Placeholder 2">
            <a:extLst>
              <a:ext uri="{FF2B5EF4-FFF2-40B4-BE49-F238E27FC236}">
                <a16:creationId xmlns:a16="http://schemas.microsoft.com/office/drawing/2014/main" id="{23B4F027-7731-4477-A4E3-A535E01F6D05}"/>
              </a:ext>
            </a:extLst>
          </p:cNvPr>
          <p:cNvSpPr>
            <a:spLocks noGrp="1"/>
          </p:cNvSpPr>
          <p:nvPr>
            <p:ph idx="1"/>
          </p:nvPr>
        </p:nvSpPr>
        <p:spPr>
          <a:xfrm>
            <a:off x="609599" y="1228240"/>
            <a:ext cx="6023675" cy="5467027"/>
          </a:xfrm>
        </p:spPr>
        <p:txBody>
          <a:bodyPr>
            <a:normAutofit fontScale="40000" lnSpcReduction="20000"/>
          </a:bodyPr>
          <a:lstStyle/>
          <a:p>
            <a:pPr>
              <a:lnSpc>
                <a:spcPct val="120000"/>
              </a:lnSpc>
              <a:spcAft>
                <a:spcPts val="1000"/>
              </a:spcAft>
            </a:pPr>
            <a:r>
              <a:rPr lang="en-US" sz="4000" dirty="0">
                <a:solidFill>
                  <a:schemeClr val="accent1"/>
                </a:solidFill>
                <a:latin typeface="Arial" panose="020B0604020202020204" pitchFamily="34" charset="0"/>
                <a:cs typeface="Arial" panose="020B0604020202020204" pitchFamily="34" charset="0"/>
              </a:rPr>
              <a:t>This is a great way to liven up any online or in-person meeting! Add your own questions, change the colors, or copy and paste the game slide into your own template to customize it with your own branding.</a:t>
            </a:r>
          </a:p>
          <a:p>
            <a:pPr>
              <a:lnSpc>
                <a:spcPct val="120000"/>
              </a:lnSpc>
              <a:spcAft>
                <a:spcPts val="1000"/>
              </a:spcAft>
            </a:pPr>
            <a:r>
              <a:rPr lang="en-US" dirty="0">
                <a:solidFill>
                  <a:schemeClr val="accent1"/>
                </a:solidFill>
                <a:latin typeface="Arial" panose="020B0604020202020204" pitchFamily="34" charset="0"/>
                <a:cs typeface="Arial" panose="020B0604020202020204" pitchFamily="34" charset="0"/>
              </a:rPr>
              <a:t>The game slide uses a SmartArt graphic and is played in the Presenter View. To customize the questions and answers, you can edit the text on the graphic or use the fly-out text editor. Change the colors on the graphic using the controls found in the SmartArt Design tab in the ribbon, which appears when you click on the SmartArt Graphic. The animation is set to reveal one line at a time and advances when you click the mouse.</a:t>
            </a:r>
          </a:p>
          <a:p>
            <a:pPr>
              <a:lnSpc>
                <a:spcPct val="120000"/>
              </a:lnSpc>
              <a:spcAft>
                <a:spcPts val="1000"/>
              </a:spcAft>
            </a:pPr>
            <a:r>
              <a:rPr lang="en-US" sz="4000" dirty="0">
                <a:solidFill>
                  <a:schemeClr val="accent1"/>
                </a:solidFill>
                <a:latin typeface="Arial" panose="020B0604020202020204" pitchFamily="34" charset="0"/>
                <a:cs typeface="Arial" panose="020B0604020202020204" pitchFamily="34" charset="0"/>
              </a:rPr>
              <a:t>Don’t display more than six questions and answers because the type will become too small to read. If you need space for more questions, duplicate the SmartArt slide.</a:t>
            </a:r>
          </a:p>
          <a:p>
            <a:pPr>
              <a:lnSpc>
                <a:spcPct val="120000"/>
              </a:lnSpc>
              <a:spcAft>
                <a:spcPts val="1000"/>
              </a:spcAft>
            </a:pPr>
            <a:r>
              <a:rPr lang="en-US" sz="4000" dirty="0">
                <a:solidFill>
                  <a:schemeClr val="accent1"/>
                </a:solidFill>
                <a:latin typeface="Arial" panose="020B0604020202020204" pitchFamily="34" charset="0"/>
                <a:cs typeface="Arial" panose="020B0604020202020204" pitchFamily="34" charset="0"/>
              </a:rPr>
              <a:t>The Presentation Trivia Game is licensed under Creative Commons. </a:t>
            </a:r>
            <a:r>
              <a:rPr lang="en-US" sz="4000">
                <a:solidFill>
                  <a:schemeClr val="accent1"/>
                </a:solidFill>
                <a:latin typeface="Arial" panose="020B0604020202020204" pitchFamily="34" charset="0"/>
                <a:cs typeface="Arial" panose="020B0604020202020204" pitchFamily="34" charset="0"/>
              </a:rPr>
              <a:t>You may </a:t>
            </a:r>
            <a:r>
              <a:rPr lang="en-US" sz="4000" dirty="0">
                <a:solidFill>
                  <a:schemeClr val="accent1"/>
                </a:solidFill>
                <a:latin typeface="Arial" panose="020B0604020202020204" pitchFamily="34" charset="0"/>
                <a:cs typeface="Arial" panose="020B0604020202020204" pitchFamily="34" charset="0"/>
              </a:rPr>
              <a:t>share and adapt it for personal or commercial use. </a:t>
            </a:r>
          </a:p>
        </p:txBody>
      </p:sp>
      <p:pic>
        <p:nvPicPr>
          <p:cNvPr id="8" name="Picture 7" descr="Graphical user interface, application&#10;&#10;Description automatically generated">
            <a:extLst>
              <a:ext uri="{FF2B5EF4-FFF2-40B4-BE49-F238E27FC236}">
                <a16:creationId xmlns:a16="http://schemas.microsoft.com/office/drawing/2014/main" id="{2EFD5B6A-8402-4738-A251-AE18CD4AC9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2758" y="2086126"/>
            <a:ext cx="5092647" cy="2685748"/>
          </a:xfrm>
          <a:prstGeom prst="rect">
            <a:avLst/>
          </a:prstGeom>
        </p:spPr>
      </p:pic>
    </p:spTree>
    <p:extLst>
      <p:ext uri="{BB962C8B-B14F-4D97-AF65-F5344CB8AC3E}">
        <p14:creationId xmlns:p14="http://schemas.microsoft.com/office/powerpoint/2010/main" val="777390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007063F3-E3F5-496D-B4BE-527C0D95F2C8}"/>
              </a:ext>
            </a:extLst>
          </p:cNvPr>
          <p:cNvSpPr>
            <a:spLocks noGrp="1"/>
          </p:cNvSpPr>
          <p:nvPr>
            <p:ph type="body" sz="quarter" idx="11"/>
          </p:nvPr>
        </p:nvSpPr>
        <p:spPr/>
        <p:txBody>
          <a:bodyPr>
            <a:normAutofit/>
          </a:bodyPr>
          <a:lstStyle/>
          <a:p>
            <a:r>
              <a:rPr lang="en-US" dirty="0"/>
              <a:t>It’s the Presentation Trivia game!</a:t>
            </a:r>
          </a:p>
        </p:txBody>
      </p:sp>
      <p:pic>
        <p:nvPicPr>
          <p:cNvPr id="22" name="Picture Placeholder 21" descr="A picture containing stationary&#10;&#10;Description automatically generated">
            <a:extLst>
              <a:ext uri="{FF2B5EF4-FFF2-40B4-BE49-F238E27FC236}">
                <a16:creationId xmlns:a16="http://schemas.microsoft.com/office/drawing/2014/main" id="{E43984C2-4E9E-456E-81D7-C56E9407F41A}"/>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2993" t="23696" r="22534" b="23696"/>
          <a:stretch/>
        </p:blipFill>
        <p:spPr>
          <a:xfrm>
            <a:off x="757198" y="2630905"/>
            <a:ext cx="4220220" cy="3057173"/>
          </a:xfrm>
        </p:spPr>
      </p:pic>
      <p:sp>
        <p:nvSpPr>
          <p:cNvPr id="10" name="Oval 9">
            <a:extLst>
              <a:ext uri="{FF2B5EF4-FFF2-40B4-BE49-F238E27FC236}">
                <a16:creationId xmlns:a16="http://schemas.microsoft.com/office/drawing/2014/main" id="{BD3C9814-19F7-4B61-A52C-43A958556EDF}"/>
              </a:ext>
            </a:extLst>
          </p:cNvPr>
          <p:cNvSpPr/>
          <p:nvPr/>
        </p:nvSpPr>
        <p:spPr>
          <a:xfrm>
            <a:off x="5236956" y="2919663"/>
            <a:ext cx="2510590" cy="2510590"/>
          </a:xfrm>
          <a:prstGeom prst="ellipse">
            <a:avLst/>
          </a:prstGeom>
          <a:gradFill flip="none" rotWithShape="1">
            <a:gsLst>
              <a:gs pos="0">
                <a:srgbClr val="FD5802">
                  <a:shade val="30000"/>
                  <a:satMod val="115000"/>
                </a:srgbClr>
              </a:gs>
              <a:gs pos="50000">
                <a:srgbClr val="FD5802">
                  <a:shade val="67500"/>
                  <a:satMod val="115000"/>
                </a:srgbClr>
              </a:gs>
              <a:gs pos="100000">
                <a:srgbClr val="FD5802">
                  <a:shade val="100000"/>
                  <a:satMod val="115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4000" b="1" dirty="0">
                <a:latin typeface="+mj-lt"/>
              </a:rPr>
              <a:t>1</a:t>
            </a:r>
          </a:p>
          <a:p>
            <a:pPr algn="ctr"/>
            <a:r>
              <a:rPr lang="en-US" sz="2000" dirty="0">
                <a:latin typeface="+mj-lt"/>
                <a:cs typeface="Hind" panose="02000000000000000000" pitchFamily="2" charset="0"/>
              </a:rPr>
              <a:t>I’ll read a question.</a:t>
            </a:r>
          </a:p>
          <a:p>
            <a:pPr algn="ctr"/>
            <a:endParaRPr lang="en-US" sz="1100" dirty="0">
              <a:latin typeface="+mj-lt"/>
              <a:cs typeface="Hind" panose="02000000000000000000" pitchFamily="2" charset="0"/>
            </a:endParaRPr>
          </a:p>
          <a:p>
            <a:pPr algn="ctr"/>
            <a:endParaRPr lang="en-US" sz="1100" dirty="0">
              <a:latin typeface="+mj-lt"/>
              <a:cs typeface="Hind" panose="02000000000000000000" pitchFamily="2" charset="0"/>
            </a:endParaRPr>
          </a:p>
        </p:txBody>
      </p:sp>
      <p:sp>
        <p:nvSpPr>
          <p:cNvPr id="13" name="Oval 12">
            <a:extLst>
              <a:ext uri="{FF2B5EF4-FFF2-40B4-BE49-F238E27FC236}">
                <a16:creationId xmlns:a16="http://schemas.microsoft.com/office/drawing/2014/main" id="{E305051C-D312-44E2-AD57-AD5D32766326}"/>
              </a:ext>
            </a:extLst>
          </p:cNvPr>
          <p:cNvSpPr/>
          <p:nvPr/>
        </p:nvSpPr>
        <p:spPr>
          <a:xfrm>
            <a:off x="7387010" y="2919663"/>
            <a:ext cx="2510590" cy="2510590"/>
          </a:xfrm>
          <a:prstGeom prst="ellipse">
            <a:avLst/>
          </a:prstGeom>
          <a:gradFill flip="none" rotWithShape="1">
            <a:gsLst>
              <a:gs pos="0">
                <a:srgbClr val="2596D5">
                  <a:shade val="30000"/>
                  <a:satMod val="115000"/>
                </a:srgbClr>
              </a:gs>
              <a:gs pos="50000">
                <a:srgbClr val="2596D5">
                  <a:shade val="67500"/>
                  <a:satMod val="115000"/>
                </a:srgbClr>
              </a:gs>
              <a:gs pos="100000">
                <a:srgbClr val="2596D5">
                  <a:shade val="100000"/>
                  <a:satMod val="115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4000" b="1" dirty="0">
                <a:latin typeface="+mj-lt"/>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mj-lt"/>
                <a:cs typeface="Hind" panose="02000000000000000000" pitchFamily="2" charset="0"/>
              </a:rPr>
              <a:t>Type answer in the Chat window</a:t>
            </a:r>
            <a:endParaRPr kumimoji="0" lang="en-US" sz="1050" b="0" i="0" u="none" strike="noStrike" kern="1200" cap="none" spc="0" normalizeH="0" baseline="0" noProof="0" dirty="0">
              <a:ln>
                <a:noFill/>
              </a:ln>
              <a:solidFill>
                <a:prstClr val="white"/>
              </a:solidFill>
              <a:effectLst/>
              <a:uLnTx/>
              <a:uFillTx/>
              <a:latin typeface="+mj-lt"/>
              <a:cs typeface="Hind" panose="02000000000000000000" pitchFamily="2" charset="0"/>
            </a:endParaRPr>
          </a:p>
        </p:txBody>
      </p:sp>
      <p:sp>
        <p:nvSpPr>
          <p:cNvPr id="16" name="Oval 15">
            <a:extLst>
              <a:ext uri="{FF2B5EF4-FFF2-40B4-BE49-F238E27FC236}">
                <a16:creationId xmlns:a16="http://schemas.microsoft.com/office/drawing/2014/main" id="{D0105A66-3CFC-4394-98F6-1A048D76DDF5}"/>
              </a:ext>
            </a:extLst>
          </p:cNvPr>
          <p:cNvSpPr/>
          <p:nvPr/>
        </p:nvSpPr>
        <p:spPr>
          <a:xfrm>
            <a:off x="9537065" y="2919663"/>
            <a:ext cx="2510590" cy="2510590"/>
          </a:xfrm>
          <a:prstGeom prst="ellipse">
            <a:avLst/>
          </a:prstGeom>
          <a:gradFill flip="none" rotWithShape="1">
            <a:gsLst>
              <a:gs pos="0">
                <a:srgbClr val="009642">
                  <a:shade val="30000"/>
                  <a:satMod val="115000"/>
                </a:srgbClr>
              </a:gs>
              <a:gs pos="50000">
                <a:srgbClr val="009642">
                  <a:shade val="67500"/>
                  <a:satMod val="115000"/>
                </a:srgbClr>
              </a:gs>
              <a:gs pos="100000">
                <a:srgbClr val="009642">
                  <a:shade val="100000"/>
                  <a:satMod val="115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4000" b="1" dirty="0">
                <a:latin typeface="+mj-lt"/>
              </a:rPr>
              <a:t>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mj-lt"/>
                <a:cs typeface="Hind" panose="02000000000000000000" pitchFamily="2" charset="0"/>
              </a:rPr>
              <a:t>First person with correct answer wins round</a:t>
            </a:r>
            <a:endParaRPr kumimoji="0" lang="en-US" sz="1050" b="0" i="0" u="none" strike="noStrike" kern="1200" cap="none" spc="0" normalizeH="0" baseline="0" noProof="0" dirty="0">
              <a:ln>
                <a:noFill/>
              </a:ln>
              <a:solidFill>
                <a:prstClr val="white"/>
              </a:solidFill>
              <a:effectLst/>
              <a:uLnTx/>
              <a:uFillTx/>
              <a:latin typeface="+mj-lt"/>
              <a:cs typeface="Hind" panose="02000000000000000000" pitchFamily="2" charset="0"/>
            </a:endParaRPr>
          </a:p>
        </p:txBody>
      </p:sp>
    </p:spTree>
    <p:extLst>
      <p:ext uri="{BB962C8B-B14F-4D97-AF65-F5344CB8AC3E}">
        <p14:creationId xmlns:p14="http://schemas.microsoft.com/office/powerpoint/2010/main" val="3359218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18AFA594-B92A-471E-976E-02951EAA1965}"/>
              </a:ext>
            </a:extLst>
          </p:cNvPr>
          <p:cNvGraphicFramePr/>
          <p:nvPr>
            <p:extLst>
              <p:ext uri="{D42A27DB-BD31-4B8C-83A1-F6EECF244321}">
                <p14:modId xmlns:p14="http://schemas.microsoft.com/office/powerpoint/2010/main" val="2115790522"/>
              </p:ext>
            </p:extLst>
          </p:nvPr>
        </p:nvGraphicFramePr>
        <p:xfrm>
          <a:off x="2089688" y="201478"/>
          <a:ext cx="8012625" cy="61528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96222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graphicEl>
                                              <a:dgm id="{37AD4B57-AE19-4583-BFF2-9F9970CDD6D2}"/>
                                            </p:graphicEl>
                                          </p:spTgt>
                                        </p:tgtEl>
                                        <p:attrNameLst>
                                          <p:attrName>style.visibility</p:attrName>
                                        </p:attrNameLst>
                                      </p:cBhvr>
                                      <p:to>
                                        <p:strVal val="visible"/>
                                      </p:to>
                                    </p:set>
                                    <p:animEffect transition="in" filter="fade">
                                      <p:cBhvr>
                                        <p:cTn id="7" dur="500"/>
                                        <p:tgtEl>
                                          <p:spTgt spid="2">
                                            <p:graphicEl>
                                              <a:dgm id="{37AD4B57-AE19-4583-BFF2-9F9970CDD6D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graphicEl>
                                              <a:dgm id="{4C889B8C-33D9-4CDA-93D3-0A0DBD980DF0}"/>
                                            </p:graphicEl>
                                          </p:spTgt>
                                        </p:tgtEl>
                                        <p:attrNameLst>
                                          <p:attrName>style.visibility</p:attrName>
                                        </p:attrNameLst>
                                      </p:cBhvr>
                                      <p:to>
                                        <p:strVal val="visible"/>
                                      </p:to>
                                    </p:set>
                                    <p:animEffect transition="in" filter="fade">
                                      <p:cBhvr>
                                        <p:cTn id="12" dur="500"/>
                                        <p:tgtEl>
                                          <p:spTgt spid="2">
                                            <p:graphicEl>
                                              <a:dgm id="{4C889B8C-33D9-4CDA-93D3-0A0DBD980DF0}"/>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graphicEl>
                                              <a:dgm id="{5121C98B-C691-41A2-96BA-BDEBE8C8DD88}"/>
                                            </p:graphicEl>
                                          </p:spTgt>
                                        </p:tgtEl>
                                        <p:attrNameLst>
                                          <p:attrName>style.visibility</p:attrName>
                                        </p:attrNameLst>
                                      </p:cBhvr>
                                      <p:to>
                                        <p:strVal val="visible"/>
                                      </p:to>
                                    </p:set>
                                    <p:animEffect transition="in" filter="fade">
                                      <p:cBhvr>
                                        <p:cTn id="17" dur="500"/>
                                        <p:tgtEl>
                                          <p:spTgt spid="2">
                                            <p:graphicEl>
                                              <a:dgm id="{5121C98B-C691-41A2-96BA-BDEBE8C8DD88}"/>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graphicEl>
                                              <a:dgm id="{5B08CB6C-1B27-4AF4-AEC5-18D6A875BF54}"/>
                                            </p:graphicEl>
                                          </p:spTgt>
                                        </p:tgtEl>
                                        <p:attrNameLst>
                                          <p:attrName>style.visibility</p:attrName>
                                        </p:attrNameLst>
                                      </p:cBhvr>
                                      <p:to>
                                        <p:strVal val="visible"/>
                                      </p:to>
                                    </p:set>
                                    <p:animEffect transition="in" filter="fade">
                                      <p:cBhvr>
                                        <p:cTn id="22" dur="500"/>
                                        <p:tgtEl>
                                          <p:spTgt spid="2">
                                            <p:graphicEl>
                                              <a:dgm id="{5B08CB6C-1B27-4AF4-AEC5-18D6A875BF54}"/>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graphicEl>
                                              <a:dgm id="{6DFE5AB1-1A3A-441D-A714-75A64366E873}"/>
                                            </p:graphicEl>
                                          </p:spTgt>
                                        </p:tgtEl>
                                        <p:attrNameLst>
                                          <p:attrName>style.visibility</p:attrName>
                                        </p:attrNameLst>
                                      </p:cBhvr>
                                      <p:to>
                                        <p:strVal val="visible"/>
                                      </p:to>
                                    </p:set>
                                    <p:animEffect transition="in" filter="fade">
                                      <p:cBhvr>
                                        <p:cTn id="27" dur="500"/>
                                        <p:tgtEl>
                                          <p:spTgt spid="2">
                                            <p:graphicEl>
                                              <a:dgm id="{6DFE5AB1-1A3A-441D-A714-75A64366E873}"/>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graphicEl>
                                              <a:dgm id="{E7C06D87-4878-40DB-972F-B5DB55B3F346}"/>
                                            </p:graphicEl>
                                          </p:spTgt>
                                        </p:tgtEl>
                                        <p:attrNameLst>
                                          <p:attrName>style.visibility</p:attrName>
                                        </p:attrNameLst>
                                      </p:cBhvr>
                                      <p:to>
                                        <p:strVal val="visible"/>
                                      </p:to>
                                    </p:set>
                                    <p:animEffect transition="in" filter="fade">
                                      <p:cBhvr>
                                        <p:cTn id="32" dur="500"/>
                                        <p:tgtEl>
                                          <p:spTgt spid="2">
                                            <p:graphicEl>
                                              <a:dgm id="{E7C06D87-4878-40DB-972F-B5DB55B3F346}"/>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graphicEl>
                                              <a:dgm id="{C395006E-EBC2-4BBC-923D-53A7977448BE}"/>
                                            </p:graphicEl>
                                          </p:spTgt>
                                        </p:tgtEl>
                                        <p:attrNameLst>
                                          <p:attrName>style.visibility</p:attrName>
                                        </p:attrNameLst>
                                      </p:cBhvr>
                                      <p:to>
                                        <p:strVal val="visible"/>
                                      </p:to>
                                    </p:set>
                                    <p:animEffect transition="in" filter="fade">
                                      <p:cBhvr>
                                        <p:cTn id="37" dur="500"/>
                                        <p:tgtEl>
                                          <p:spTgt spid="2">
                                            <p:graphicEl>
                                              <a:dgm id="{C395006E-EBC2-4BBC-923D-53A7977448BE}"/>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graphicEl>
                                              <a:dgm id="{2E0CCF2E-C600-4D87-A161-543F0D4A73D0}"/>
                                            </p:graphicEl>
                                          </p:spTgt>
                                        </p:tgtEl>
                                        <p:attrNameLst>
                                          <p:attrName>style.visibility</p:attrName>
                                        </p:attrNameLst>
                                      </p:cBhvr>
                                      <p:to>
                                        <p:strVal val="visible"/>
                                      </p:to>
                                    </p:set>
                                    <p:animEffect transition="in" filter="fade">
                                      <p:cBhvr>
                                        <p:cTn id="42" dur="500"/>
                                        <p:tgtEl>
                                          <p:spTgt spid="2">
                                            <p:graphicEl>
                                              <a:dgm id="{2E0CCF2E-C600-4D87-A161-543F0D4A73D0}"/>
                                            </p:graphic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graphicEl>
                                              <a:dgm id="{CF812AB9-67BD-42B5-A62E-C967D5EBD619}"/>
                                            </p:graphicEl>
                                          </p:spTgt>
                                        </p:tgtEl>
                                        <p:attrNameLst>
                                          <p:attrName>style.visibility</p:attrName>
                                        </p:attrNameLst>
                                      </p:cBhvr>
                                      <p:to>
                                        <p:strVal val="visible"/>
                                      </p:to>
                                    </p:set>
                                    <p:animEffect transition="in" filter="fade">
                                      <p:cBhvr>
                                        <p:cTn id="47" dur="500"/>
                                        <p:tgtEl>
                                          <p:spTgt spid="2">
                                            <p:graphicEl>
                                              <a:dgm id="{CF812AB9-67BD-42B5-A62E-C967D5EBD619}"/>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graphicEl>
                                              <a:dgm id="{C9071F35-AEE2-4559-93C1-0F2F5217785E}"/>
                                            </p:graphicEl>
                                          </p:spTgt>
                                        </p:tgtEl>
                                        <p:attrNameLst>
                                          <p:attrName>style.visibility</p:attrName>
                                        </p:attrNameLst>
                                      </p:cBhvr>
                                      <p:to>
                                        <p:strVal val="visible"/>
                                      </p:to>
                                    </p:set>
                                    <p:animEffect transition="in" filter="fade">
                                      <p:cBhvr>
                                        <p:cTn id="52" dur="500"/>
                                        <p:tgtEl>
                                          <p:spTgt spid="2">
                                            <p:graphicEl>
                                              <a:dgm id="{C9071F35-AEE2-4559-93C1-0F2F5217785E}"/>
                                            </p:graphic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
                                            <p:graphicEl>
                                              <a:dgm id="{7F799542-848A-4467-8EF4-40A30C03F0E1}"/>
                                            </p:graphicEl>
                                          </p:spTgt>
                                        </p:tgtEl>
                                        <p:attrNameLst>
                                          <p:attrName>style.visibility</p:attrName>
                                        </p:attrNameLst>
                                      </p:cBhvr>
                                      <p:to>
                                        <p:strVal val="visible"/>
                                      </p:to>
                                    </p:set>
                                    <p:animEffect transition="in" filter="fade">
                                      <p:cBhvr>
                                        <p:cTn id="57" dur="500"/>
                                        <p:tgtEl>
                                          <p:spTgt spid="2">
                                            <p:graphicEl>
                                              <a:dgm id="{7F799542-848A-4467-8EF4-40A30C03F0E1}"/>
                                            </p:graphic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
                                            <p:graphicEl>
                                              <a:dgm id="{A488C9F2-DF15-4878-9729-00D0833E8A12}"/>
                                            </p:graphicEl>
                                          </p:spTgt>
                                        </p:tgtEl>
                                        <p:attrNameLst>
                                          <p:attrName>style.visibility</p:attrName>
                                        </p:attrNameLst>
                                      </p:cBhvr>
                                      <p:to>
                                        <p:strVal val="visible"/>
                                      </p:to>
                                    </p:set>
                                    <p:animEffect transition="in" filter="fade">
                                      <p:cBhvr>
                                        <p:cTn id="62" dur="500"/>
                                        <p:tgtEl>
                                          <p:spTgt spid="2">
                                            <p:graphicEl>
                                              <a:dgm id="{A488C9F2-DF15-4878-9729-00D0833E8A12}"/>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uiExpand="1">
        <p:bldSub>
          <a:bldDgm bld="one"/>
        </p:bldSub>
      </p:bldGraphic>
    </p:bldLst>
  </p:timing>
</p:sld>
</file>

<file path=ppt/theme/theme1.xml><?xml version="1.0" encoding="utf-8"?>
<a:theme xmlns:a="http://schemas.openxmlformats.org/drawingml/2006/main" name="2021 LMFD PPT theme">
  <a:themeElements>
    <a:clrScheme name="2020 LMFD Palette">
      <a:dk1>
        <a:sysClr val="windowText" lastClr="000000"/>
      </a:dk1>
      <a:lt1>
        <a:sysClr val="window" lastClr="FFFFFF"/>
      </a:lt1>
      <a:dk2>
        <a:srgbClr val="212745"/>
      </a:dk2>
      <a:lt2>
        <a:srgbClr val="797979"/>
      </a:lt2>
      <a:accent1>
        <a:srgbClr val="0033A0"/>
      </a:accent1>
      <a:accent2>
        <a:srgbClr val="33BBFF"/>
      </a:accent2>
      <a:accent3>
        <a:srgbClr val="306D88"/>
      </a:accent3>
      <a:accent4>
        <a:srgbClr val="0082D5"/>
      </a:accent4>
      <a:accent5>
        <a:srgbClr val="F89A3A"/>
      </a:accent5>
      <a:accent6>
        <a:srgbClr val="C2CD36"/>
      </a:accent6>
      <a:hlink>
        <a:srgbClr val="F89A3A"/>
      </a:hlink>
      <a:folHlink>
        <a:srgbClr val="C2CD36"/>
      </a:folHlink>
    </a:clrScheme>
    <a:fontScheme name="Custom 1">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l">
          <a:defRPr dirty="0" smtClean="0">
            <a:solidFill>
              <a:schemeClr val="bg2"/>
            </a:solidFill>
            <a:latin typeface="Montserrat" panose="00000500000000000000" pitchFamily="2" charset="0"/>
          </a:defRPr>
        </a:defPPr>
      </a:lstStyle>
    </a:txDef>
  </a:objectDefaults>
  <a:extraClrSchemeLst/>
  <a:extLst>
    <a:ext uri="{05A4C25C-085E-4340-85A3-A5531E510DB2}">
      <thm15:themeFamily xmlns:thm15="http://schemas.microsoft.com/office/thememl/2012/main" name="2021 LMFD PPT theme" id="{82FDEE05-DE88-42A3-8F0E-43612CB527ED}" vid="{12FCE5C8-6665-4B26-B470-0998D65A15E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8">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B0790568-13C7-43CC-B897-2C6FE830EEF0}">
  <we:reference id="wa104178141" version="3.10.0.152" store="en-US" storeType="OMEX"/>
  <we:alternateReferences>
    <we:reference id="wa104178141" version="3.10.0.152" store=""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1770</TotalTime>
  <Words>292</Words>
  <Application>Microsoft Office PowerPoint</Application>
  <PresentationFormat>Widescreen</PresentationFormat>
  <Paragraphs>31</Paragraphs>
  <Slides>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Arial</vt:lpstr>
      <vt:lpstr>Calibri</vt:lpstr>
      <vt:lpstr>Century Gothic</vt:lpstr>
      <vt:lpstr>Montserrat</vt:lpstr>
      <vt:lpstr>Montserrat Light</vt:lpstr>
      <vt:lpstr>Wingdings</vt:lpstr>
      <vt:lpstr>Wingdings 3</vt:lpstr>
      <vt:lpstr>2021 LMFD PPT theme</vt:lpstr>
      <vt:lpstr>PowerPoint Presentation</vt:lpstr>
      <vt:lpstr>How to customize the game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 Foley</dc:creator>
  <cp:lastModifiedBy>Laura Foley</cp:lastModifiedBy>
  <cp:revision>98</cp:revision>
  <dcterms:created xsi:type="dcterms:W3CDTF">2020-06-26T15:58:43Z</dcterms:created>
  <dcterms:modified xsi:type="dcterms:W3CDTF">2021-03-25T19:20:15Z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13013667</vt:lpwstr>
  </property>
  <property fmtid="{D5CDD505-2E9C-101B-9397-08002B2CF9AE}" pid="3" name="NXPowerLiteSettings">
    <vt:lpwstr>C700052003A000</vt:lpwstr>
  </property>
  <property fmtid="{D5CDD505-2E9C-101B-9397-08002B2CF9AE}" pid="4" name="NXPowerLiteVersion">
    <vt:lpwstr>D8.0.1</vt:lpwstr>
  </property>
</Properties>
</file>