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8" r:id="rId4"/>
  </p:sldMasterIdLst>
  <p:sldIdLst>
    <p:sldId id="308" r:id="rId5"/>
    <p:sldId id="306" r:id="rId6"/>
    <p:sldId id="30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791" autoAdjust="0"/>
    <p:restoredTop sz="94539" autoAdjust="0"/>
  </p:normalViewPr>
  <p:slideViewPr>
    <p:cSldViewPr snapToGrid="0">
      <p:cViewPr varScale="1">
        <p:scale>
          <a:sx n="98" d="100"/>
          <a:sy n="98" d="100"/>
        </p:scale>
        <p:origin x="28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9086040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66463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4" name="Group 913">
            <a:extLst>
              <a:ext uri="{FF2B5EF4-FFF2-40B4-BE49-F238E27FC236}">
                <a16:creationId xmlns:a16="http://schemas.microsoft.com/office/drawing/2014/main" id="{9D709483-3950-47AD-9D58-0D8C8A55C62C}"/>
              </a:ext>
            </a:extLst>
          </p:cNvPr>
          <p:cNvGrpSpPr/>
          <p:nvPr/>
        </p:nvGrpSpPr>
        <p:grpSpPr>
          <a:xfrm>
            <a:off x="0" y="6490526"/>
            <a:ext cx="12188952" cy="367474"/>
            <a:chOff x="0" y="6490526"/>
            <a:chExt cx="12220182" cy="367474"/>
          </a:xfrm>
        </p:grpSpPr>
        <p:grpSp>
          <p:nvGrpSpPr>
            <p:cNvPr id="915" name="Group 914">
              <a:extLst>
                <a:ext uri="{FF2B5EF4-FFF2-40B4-BE49-F238E27FC236}">
                  <a16:creationId xmlns:a16="http://schemas.microsoft.com/office/drawing/2014/main" id="{4A3A2623-2C38-4DA6-989F-0C1ACAF762AC}"/>
                </a:ext>
              </a:extLst>
            </p:cNvPr>
            <p:cNvGrpSpPr/>
            <p:nvPr/>
          </p:nvGrpSpPr>
          <p:grpSpPr>
            <a:xfrm>
              <a:off x="0" y="6490526"/>
              <a:ext cx="7336971" cy="367474"/>
              <a:chOff x="18106" y="1118588"/>
              <a:chExt cx="13692617" cy="685799"/>
            </a:xfrm>
          </p:grpSpPr>
          <p:sp>
            <p:nvSpPr>
              <p:cNvPr id="1036" name="Freeform: Shape 1035">
                <a:extLst>
                  <a:ext uri="{FF2B5EF4-FFF2-40B4-BE49-F238E27FC236}">
                    <a16:creationId xmlns:a16="http://schemas.microsoft.com/office/drawing/2014/main" id="{42E2DED8-7F86-4347-AF04-00FDF6DA3CE6}"/>
                  </a:ext>
                </a:extLst>
              </p:cNvPr>
              <p:cNvSpPr/>
              <p:nvPr/>
            </p:nvSpPr>
            <p:spPr>
              <a:xfrm>
                <a:off x="18106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7" name="Freeform: Shape 1036">
                <a:extLst>
                  <a:ext uri="{FF2B5EF4-FFF2-40B4-BE49-F238E27FC236}">
                    <a16:creationId xmlns:a16="http://schemas.microsoft.com/office/drawing/2014/main" id="{96A10DE9-2F0D-4ECB-9A98-3FFB8F1C88B2}"/>
                  </a:ext>
                </a:extLst>
              </p:cNvPr>
              <p:cNvSpPr/>
              <p:nvPr/>
            </p:nvSpPr>
            <p:spPr>
              <a:xfrm>
                <a:off x="246703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8" name="Freeform: Shape 1037">
                <a:extLst>
                  <a:ext uri="{FF2B5EF4-FFF2-40B4-BE49-F238E27FC236}">
                    <a16:creationId xmlns:a16="http://schemas.microsoft.com/office/drawing/2014/main" id="{142AD4F7-ADD6-4D11-8A36-8598C7DFEE62}"/>
                  </a:ext>
                </a:extLst>
              </p:cNvPr>
              <p:cNvSpPr/>
              <p:nvPr/>
            </p:nvSpPr>
            <p:spPr>
              <a:xfrm>
                <a:off x="466255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9" name="Freeform: Shape 1038">
                <a:extLst>
                  <a:ext uri="{FF2B5EF4-FFF2-40B4-BE49-F238E27FC236}">
                    <a16:creationId xmlns:a16="http://schemas.microsoft.com/office/drawing/2014/main" id="{3C13FA04-4365-4F4E-AE5D-CD1706D2C97F}"/>
                  </a:ext>
                </a:extLst>
              </p:cNvPr>
              <p:cNvSpPr/>
              <p:nvPr/>
            </p:nvSpPr>
            <p:spPr>
              <a:xfrm>
                <a:off x="694853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0" name="Freeform: Shape 1039">
                <a:extLst>
                  <a:ext uri="{FF2B5EF4-FFF2-40B4-BE49-F238E27FC236}">
                    <a16:creationId xmlns:a16="http://schemas.microsoft.com/office/drawing/2014/main" id="{A88CDB1C-18E2-4B69-A70F-1735D9ECD2D6}"/>
                  </a:ext>
                </a:extLst>
              </p:cNvPr>
              <p:cNvSpPr/>
              <p:nvPr/>
            </p:nvSpPr>
            <p:spPr>
              <a:xfrm>
                <a:off x="923450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1" name="Freeform: Shape 1040">
                <a:extLst>
                  <a:ext uri="{FF2B5EF4-FFF2-40B4-BE49-F238E27FC236}">
                    <a16:creationId xmlns:a16="http://schemas.microsoft.com/office/drawing/2014/main" id="{21B981B0-FFCE-4F4B-B72D-9B5792CDB81F}"/>
                  </a:ext>
                </a:extLst>
              </p:cNvPr>
              <p:cNvSpPr/>
              <p:nvPr/>
            </p:nvSpPr>
            <p:spPr>
              <a:xfrm>
                <a:off x="1152055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2" name="Freeform: Shape 1041">
                <a:extLst>
                  <a:ext uri="{FF2B5EF4-FFF2-40B4-BE49-F238E27FC236}">
                    <a16:creationId xmlns:a16="http://schemas.microsoft.com/office/drawing/2014/main" id="{5464990A-4815-4F85-A377-359500335250}"/>
                  </a:ext>
                </a:extLst>
              </p:cNvPr>
              <p:cNvSpPr/>
              <p:nvPr/>
            </p:nvSpPr>
            <p:spPr>
              <a:xfrm>
                <a:off x="1380653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3" name="Freeform: Shape 1042">
                <a:extLst>
                  <a:ext uri="{FF2B5EF4-FFF2-40B4-BE49-F238E27FC236}">
                    <a16:creationId xmlns:a16="http://schemas.microsoft.com/office/drawing/2014/main" id="{B13909A3-E4E4-456F-A31B-A129F45AEBBC}"/>
                  </a:ext>
                </a:extLst>
              </p:cNvPr>
              <p:cNvSpPr/>
              <p:nvPr/>
            </p:nvSpPr>
            <p:spPr>
              <a:xfrm>
                <a:off x="1609250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4" name="Freeform: Shape 1043">
                <a:extLst>
                  <a:ext uri="{FF2B5EF4-FFF2-40B4-BE49-F238E27FC236}">
                    <a16:creationId xmlns:a16="http://schemas.microsoft.com/office/drawing/2014/main" id="{6A9A865A-9485-4B11-8B75-1658B7627A21}"/>
                  </a:ext>
                </a:extLst>
              </p:cNvPr>
              <p:cNvSpPr/>
              <p:nvPr/>
            </p:nvSpPr>
            <p:spPr>
              <a:xfrm>
                <a:off x="1837855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5" name="Freeform: Shape 1044">
                <a:extLst>
                  <a:ext uri="{FF2B5EF4-FFF2-40B4-BE49-F238E27FC236}">
                    <a16:creationId xmlns:a16="http://schemas.microsoft.com/office/drawing/2014/main" id="{55E030EF-87FB-4AF7-AECD-C387B68095E8}"/>
                  </a:ext>
                </a:extLst>
              </p:cNvPr>
              <p:cNvSpPr/>
              <p:nvPr/>
            </p:nvSpPr>
            <p:spPr>
              <a:xfrm>
                <a:off x="2066453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6" name="Freeform: Shape 1045">
                <a:extLst>
                  <a:ext uri="{FF2B5EF4-FFF2-40B4-BE49-F238E27FC236}">
                    <a16:creationId xmlns:a16="http://schemas.microsoft.com/office/drawing/2014/main" id="{1947DC4D-6106-4911-96D3-8E47D471761B}"/>
                  </a:ext>
                </a:extLst>
              </p:cNvPr>
              <p:cNvSpPr/>
              <p:nvPr/>
            </p:nvSpPr>
            <p:spPr>
              <a:xfrm>
                <a:off x="2295050" y="1118588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7" name="Freeform: Shape 1046">
                <a:extLst>
                  <a:ext uri="{FF2B5EF4-FFF2-40B4-BE49-F238E27FC236}">
                    <a16:creationId xmlns:a16="http://schemas.microsoft.com/office/drawing/2014/main" id="{1C5D68F9-B3F4-43B9-816F-638A627AC3F1}"/>
                  </a:ext>
                </a:extLst>
              </p:cNvPr>
              <p:cNvSpPr/>
              <p:nvPr/>
            </p:nvSpPr>
            <p:spPr>
              <a:xfrm>
                <a:off x="2523655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8" name="Freeform: Shape 1047">
                <a:extLst>
                  <a:ext uri="{FF2B5EF4-FFF2-40B4-BE49-F238E27FC236}">
                    <a16:creationId xmlns:a16="http://schemas.microsoft.com/office/drawing/2014/main" id="{BA16550D-6A44-4F03-8ACC-6378E197C46A}"/>
                  </a:ext>
                </a:extLst>
              </p:cNvPr>
              <p:cNvSpPr/>
              <p:nvPr/>
            </p:nvSpPr>
            <p:spPr>
              <a:xfrm>
                <a:off x="2752253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9" name="Freeform: Shape 1048">
                <a:extLst>
                  <a:ext uri="{FF2B5EF4-FFF2-40B4-BE49-F238E27FC236}">
                    <a16:creationId xmlns:a16="http://schemas.microsoft.com/office/drawing/2014/main" id="{F84D115F-306D-42C0-A34E-2679DF7D4D15}"/>
                  </a:ext>
                </a:extLst>
              </p:cNvPr>
              <p:cNvSpPr/>
              <p:nvPr/>
            </p:nvSpPr>
            <p:spPr>
              <a:xfrm>
                <a:off x="2980850" y="1118588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0" name="Freeform: Shape 1049">
                <a:extLst>
                  <a:ext uri="{FF2B5EF4-FFF2-40B4-BE49-F238E27FC236}">
                    <a16:creationId xmlns:a16="http://schemas.microsoft.com/office/drawing/2014/main" id="{80BF4733-3FA3-4DD0-9EB8-F08AB83B70EF}"/>
                  </a:ext>
                </a:extLst>
              </p:cNvPr>
              <p:cNvSpPr/>
              <p:nvPr/>
            </p:nvSpPr>
            <p:spPr>
              <a:xfrm>
                <a:off x="3209455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1" name="Freeform: Shape 1050">
                <a:extLst>
                  <a:ext uri="{FF2B5EF4-FFF2-40B4-BE49-F238E27FC236}">
                    <a16:creationId xmlns:a16="http://schemas.microsoft.com/office/drawing/2014/main" id="{6722C823-BEE9-4A01-A000-21791B5BFFE5}"/>
                  </a:ext>
                </a:extLst>
              </p:cNvPr>
              <p:cNvSpPr/>
              <p:nvPr/>
            </p:nvSpPr>
            <p:spPr>
              <a:xfrm>
                <a:off x="3438053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2" name="Freeform: Shape 1051">
                <a:extLst>
                  <a:ext uri="{FF2B5EF4-FFF2-40B4-BE49-F238E27FC236}">
                    <a16:creationId xmlns:a16="http://schemas.microsoft.com/office/drawing/2014/main" id="{42C7A66E-DF3E-48AB-9F0A-BC168FE17B93}"/>
                  </a:ext>
                </a:extLst>
              </p:cNvPr>
              <p:cNvSpPr/>
              <p:nvPr/>
            </p:nvSpPr>
            <p:spPr>
              <a:xfrm>
                <a:off x="3666650" y="1118588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3" name="Freeform: Shape 1052">
                <a:extLst>
                  <a:ext uri="{FF2B5EF4-FFF2-40B4-BE49-F238E27FC236}">
                    <a16:creationId xmlns:a16="http://schemas.microsoft.com/office/drawing/2014/main" id="{93A43A08-B1FE-4C44-B948-D57E6A320131}"/>
                  </a:ext>
                </a:extLst>
              </p:cNvPr>
              <p:cNvSpPr/>
              <p:nvPr/>
            </p:nvSpPr>
            <p:spPr>
              <a:xfrm>
                <a:off x="3895255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33400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4" name="Freeform: Shape 1053">
                <a:extLst>
                  <a:ext uri="{FF2B5EF4-FFF2-40B4-BE49-F238E27FC236}">
                    <a16:creationId xmlns:a16="http://schemas.microsoft.com/office/drawing/2014/main" id="{065EAD01-746E-4B64-9F8C-B2202367B7B5}"/>
                  </a:ext>
                </a:extLst>
              </p:cNvPr>
              <p:cNvSpPr/>
              <p:nvPr/>
            </p:nvSpPr>
            <p:spPr>
              <a:xfrm>
                <a:off x="4114800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5" name="Freeform: Shape 1054">
                <a:extLst>
                  <a:ext uri="{FF2B5EF4-FFF2-40B4-BE49-F238E27FC236}">
                    <a16:creationId xmlns:a16="http://schemas.microsoft.com/office/drawing/2014/main" id="{36170664-C173-4591-AB23-51EC59E0986B}"/>
                  </a:ext>
                </a:extLst>
              </p:cNvPr>
              <p:cNvSpPr/>
              <p:nvPr/>
            </p:nvSpPr>
            <p:spPr>
              <a:xfrm>
                <a:off x="4343397" y="1118588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6" name="Freeform: Shape 1055">
                <a:extLst>
                  <a:ext uri="{FF2B5EF4-FFF2-40B4-BE49-F238E27FC236}">
                    <a16:creationId xmlns:a16="http://schemas.microsoft.com/office/drawing/2014/main" id="{0E0B4072-EBAA-44D2-BBFB-3EE6FADD6F50}"/>
                  </a:ext>
                </a:extLst>
              </p:cNvPr>
              <p:cNvSpPr/>
              <p:nvPr/>
            </p:nvSpPr>
            <p:spPr>
              <a:xfrm>
                <a:off x="4572002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7" name="Freeform: Shape 1056">
                <a:extLst>
                  <a:ext uri="{FF2B5EF4-FFF2-40B4-BE49-F238E27FC236}">
                    <a16:creationId xmlns:a16="http://schemas.microsoft.com/office/drawing/2014/main" id="{D0C8D15F-2D6D-4FFE-ACC7-8AA4A6EDA77B}"/>
                  </a:ext>
                </a:extLst>
              </p:cNvPr>
              <p:cNvSpPr/>
              <p:nvPr/>
            </p:nvSpPr>
            <p:spPr>
              <a:xfrm>
                <a:off x="4800600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8" name="Freeform: Shape 1057">
                <a:extLst>
                  <a:ext uri="{FF2B5EF4-FFF2-40B4-BE49-F238E27FC236}">
                    <a16:creationId xmlns:a16="http://schemas.microsoft.com/office/drawing/2014/main" id="{5AF936BC-D147-44A1-A710-697D13E69D61}"/>
                  </a:ext>
                </a:extLst>
              </p:cNvPr>
              <p:cNvSpPr/>
              <p:nvPr/>
            </p:nvSpPr>
            <p:spPr>
              <a:xfrm>
                <a:off x="5029197" y="1118588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9" name="Freeform: Shape 1058">
                <a:extLst>
                  <a:ext uri="{FF2B5EF4-FFF2-40B4-BE49-F238E27FC236}">
                    <a16:creationId xmlns:a16="http://schemas.microsoft.com/office/drawing/2014/main" id="{8C7A1F3B-F9CE-4E2B-AA7F-82957B7E9D80}"/>
                  </a:ext>
                </a:extLst>
              </p:cNvPr>
              <p:cNvSpPr/>
              <p:nvPr/>
            </p:nvSpPr>
            <p:spPr>
              <a:xfrm>
                <a:off x="5257802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0" name="Freeform: Shape 1059">
                <a:extLst>
                  <a:ext uri="{FF2B5EF4-FFF2-40B4-BE49-F238E27FC236}">
                    <a16:creationId xmlns:a16="http://schemas.microsoft.com/office/drawing/2014/main" id="{4EC88DA2-B7E4-4537-9FB1-62F632D1CA3C}"/>
                  </a:ext>
                </a:extLst>
              </p:cNvPr>
              <p:cNvSpPr/>
              <p:nvPr/>
            </p:nvSpPr>
            <p:spPr>
              <a:xfrm>
                <a:off x="5486400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1" name="Freeform: Shape 1060">
                <a:extLst>
                  <a:ext uri="{FF2B5EF4-FFF2-40B4-BE49-F238E27FC236}">
                    <a16:creationId xmlns:a16="http://schemas.microsoft.com/office/drawing/2014/main" id="{F88AD70A-BDF9-4CF7-98FE-100953149A9E}"/>
                  </a:ext>
                </a:extLst>
              </p:cNvPr>
              <p:cNvSpPr/>
              <p:nvPr/>
            </p:nvSpPr>
            <p:spPr>
              <a:xfrm>
                <a:off x="5714997" y="1118588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2" name="Freeform: Shape 1061">
                <a:extLst>
                  <a:ext uri="{FF2B5EF4-FFF2-40B4-BE49-F238E27FC236}">
                    <a16:creationId xmlns:a16="http://schemas.microsoft.com/office/drawing/2014/main" id="{3DB8EEF9-FD3A-4A72-9B0D-E14700EE3150}"/>
                  </a:ext>
                </a:extLst>
              </p:cNvPr>
              <p:cNvSpPr/>
              <p:nvPr/>
            </p:nvSpPr>
            <p:spPr>
              <a:xfrm>
                <a:off x="5943602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3" name="Freeform: Shape 1062">
                <a:extLst>
                  <a:ext uri="{FF2B5EF4-FFF2-40B4-BE49-F238E27FC236}">
                    <a16:creationId xmlns:a16="http://schemas.microsoft.com/office/drawing/2014/main" id="{5C6D1EC9-DFBF-4FCD-9247-328B6E17B2A0}"/>
                  </a:ext>
                </a:extLst>
              </p:cNvPr>
              <p:cNvSpPr/>
              <p:nvPr/>
            </p:nvSpPr>
            <p:spPr>
              <a:xfrm>
                <a:off x="6172200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4" name="Freeform: Shape 1063">
                <a:extLst>
                  <a:ext uri="{FF2B5EF4-FFF2-40B4-BE49-F238E27FC236}">
                    <a16:creationId xmlns:a16="http://schemas.microsoft.com/office/drawing/2014/main" id="{F741F0C7-ED0A-4293-80DE-9FC8D9313B7B}"/>
                  </a:ext>
                </a:extLst>
              </p:cNvPr>
              <p:cNvSpPr/>
              <p:nvPr/>
            </p:nvSpPr>
            <p:spPr>
              <a:xfrm>
                <a:off x="6400797" y="1118588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5" name="Freeform: Shape 1064">
                <a:extLst>
                  <a:ext uri="{FF2B5EF4-FFF2-40B4-BE49-F238E27FC236}">
                    <a16:creationId xmlns:a16="http://schemas.microsoft.com/office/drawing/2014/main" id="{20778D92-5B54-421B-B9B6-9344A67D1718}"/>
                  </a:ext>
                </a:extLst>
              </p:cNvPr>
              <p:cNvSpPr/>
              <p:nvPr/>
            </p:nvSpPr>
            <p:spPr>
              <a:xfrm>
                <a:off x="6629402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6" name="Freeform: Shape 1065">
                <a:extLst>
                  <a:ext uri="{FF2B5EF4-FFF2-40B4-BE49-F238E27FC236}">
                    <a16:creationId xmlns:a16="http://schemas.microsoft.com/office/drawing/2014/main" id="{36364021-4F71-47D5-90EF-06AD68274DB3}"/>
                  </a:ext>
                </a:extLst>
              </p:cNvPr>
              <p:cNvSpPr/>
              <p:nvPr/>
            </p:nvSpPr>
            <p:spPr>
              <a:xfrm>
                <a:off x="18106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7" name="Freeform: Shape 1066">
                <a:extLst>
                  <a:ext uri="{FF2B5EF4-FFF2-40B4-BE49-F238E27FC236}">
                    <a16:creationId xmlns:a16="http://schemas.microsoft.com/office/drawing/2014/main" id="{340308AC-0EDB-4566-905E-9792A6614771}"/>
                  </a:ext>
                </a:extLst>
              </p:cNvPr>
              <p:cNvSpPr/>
              <p:nvPr/>
            </p:nvSpPr>
            <p:spPr>
              <a:xfrm>
                <a:off x="246703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8" name="Freeform: Shape 1067">
                <a:extLst>
                  <a:ext uri="{FF2B5EF4-FFF2-40B4-BE49-F238E27FC236}">
                    <a16:creationId xmlns:a16="http://schemas.microsoft.com/office/drawing/2014/main" id="{259413CC-28DA-48C7-962C-E7BB089836A1}"/>
                  </a:ext>
                </a:extLst>
              </p:cNvPr>
              <p:cNvSpPr/>
              <p:nvPr/>
            </p:nvSpPr>
            <p:spPr>
              <a:xfrm>
                <a:off x="466255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9" name="Freeform: Shape 1068">
                <a:extLst>
                  <a:ext uri="{FF2B5EF4-FFF2-40B4-BE49-F238E27FC236}">
                    <a16:creationId xmlns:a16="http://schemas.microsoft.com/office/drawing/2014/main" id="{BF4F73FA-5775-45B8-848D-19E1703B5F9F}"/>
                  </a:ext>
                </a:extLst>
              </p:cNvPr>
              <p:cNvSpPr/>
              <p:nvPr/>
            </p:nvSpPr>
            <p:spPr>
              <a:xfrm>
                <a:off x="694853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0" name="Freeform: Shape 1069">
                <a:extLst>
                  <a:ext uri="{FF2B5EF4-FFF2-40B4-BE49-F238E27FC236}">
                    <a16:creationId xmlns:a16="http://schemas.microsoft.com/office/drawing/2014/main" id="{B730E518-DFDE-4E43-8819-8623DA15F82C}"/>
                  </a:ext>
                </a:extLst>
              </p:cNvPr>
              <p:cNvSpPr/>
              <p:nvPr/>
            </p:nvSpPr>
            <p:spPr>
              <a:xfrm>
                <a:off x="923450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1" name="Freeform: Shape 1070">
                <a:extLst>
                  <a:ext uri="{FF2B5EF4-FFF2-40B4-BE49-F238E27FC236}">
                    <a16:creationId xmlns:a16="http://schemas.microsoft.com/office/drawing/2014/main" id="{8B7FFEE2-4248-45BB-B005-1E57B24E1A2F}"/>
                  </a:ext>
                </a:extLst>
              </p:cNvPr>
              <p:cNvSpPr/>
              <p:nvPr/>
            </p:nvSpPr>
            <p:spPr>
              <a:xfrm>
                <a:off x="1152055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2" name="Freeform: Shape 1071">
                <a:extLst>
                  <a:ext uri="{FF2B5EF4-FFF2-40B4-BE49-F238E27FC236}">
                    <a16:creationId xmlns:a16="http://schemas.microsoft.com/office/drawing/2014/main" id="{DFD39BE9-C54C-4497-8B6D-C99BE5CD6EF7}"/>
                  </a:ext>
                </a:extLst>
              </p:cNvPr>
              <p:cNvSpPr/>
              <p:nvPr/>
            </p:nvSpPr>
            <p:spPr>
              <a:xfrm>
                <a:off x="1380653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3" name="Freeform: Shape 1072">
                <a:extLst>
                  <a:ext uri="{FF2B5EF4-FFF2-40B4-BE49-F238E27FC236}">
                    <a16:creationId xmlns:a16="http://schemas.microsoft.com/office/drawing/2014/main" id="{B5BABB8C-D675-4E15-8670-477FF8153737}"/>
                  </a:ext>
                </a:extLst>
              </p:cNvPr>
              <p:cNvSpPr/>
              <p:nvPr/>
            </p:nvSpPr>
            <p:spPr>
              <a:xfrm>
                <a:off x="1609250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4" name="Freeform: Shape 1073">
                <a:extLst>
                  <a:ext uri="{FF2B5EF4-FFF2-40B4-BE49-F238E27FC236}">
                    <a16:creationId xmlns:a16="http://schemas.microsoft.com/office/drawing/2014/main" id="{799927DF-E052-46C0-BE46-318A09DF0B91}"/>
                  </a:ext>
                </a:extLst>
              </p:cNvPr>
              <p:cNvSpPr/>
              <p:nvPr/>
            </p:nvSpPr>
            <p:spPr>
              <a:xfrm>
                <a:off x="1837855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5" name="Freeform: Shape 1074">
                <a:extLst>
                  <a:ext uri="{FF2B5EF4-FFF2-40B4-BE49-F238E27FC236}">
                    <a16:creationId xmlns:a16="http://schemas.microsoft.com/office/drawing/2014/main" id="{719F0297-0BA8-4A6E-ABC0-214D4E59D614}"/>
                  </a:ext>
                </a:extLst>
              </p:cNvPr>
              <p:cNvSpPr/>
              <p:nvPr/>
            </p:nvSpPr>
            <p:spPr>
              <a:xfrm>
                <a:off x="2066453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6" name="Freeform: Shape 1075">
                <a:extLst>
                  <a:ext uri="{FF2B5EF4-FFF2-40B4-BE49-F238E27FC236}">
                    <a16:creationId xmlns:a16="http://schemas.microsoft.com/office/drawing/2014/main" id="{22BB5D1E-F8AD-4AD4-9575-EC59CED517CB}"/>
                  </a:ext>
                </a:extLst>
              </p:cNvPr>
              <p:cNvSpPr/>
              <p:nvPr/>
            </p:nvSpPr>
            <p:spPr>
              <a:xfrm>
                <a:off x="2295050" y="1347185"/>
                <a:ext cx="228604" cy="228604"/>
              </a:xfrm>
              <a:custGeom>
                <a:avLst/>
                <a:gdLst>
                  <a:gd name="connsiteX0" fmla="*/ 0 w 228604"/>
                  <a:gd name="connsiteY0" fmla="*/ 0 h 228604"/>
                  <a:gd name="connsiteX1" fmla="*/ 228604 w 228604"/>
                  <a:gd name="connsiteY1" fmla="*/ 0 h 228604"/>
                  <a:gd name="connsiteX2" fmla="*/ 228604 w 228604"/>
                  <a:gd name="connsiteY2" fmla="*/ 228604 h 228604"/>
                  <a:gd name="connsiteX3" fmla="*/ 0 w 228604"/>
                  <a:gd name="connsiteY3" fmla="*/ 228604 h 228604"/>
                  <a:gd name="connsiteX4" fmla="*/ 0 w 228604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604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7" name="Freeform: Shape 1076">
                <a:extLst>
                  <a:ext uri="{FF2B5EF4-FFF2-40B4-BE49-F238E27FC236}">
                    <a16:creationId xmlns:a16="http://schemas.microsoft.com/office/drawing/2014/main" id="{BDAAD0D0-B36D-4457-B812-DB2DBC14D805}"/>
                  </a:ext>
                </a:extLst>
              </p:cNvPr>
              <p:cNvSpPr/>
              <p:nvPr/>
            </p:nvSpPr>
            <p:spPr>
              <a:xfrm>
                <a:off x="2523655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8" name="Freeform: Shape 1077">
                <a:extLst>
                  <a:ext uri="{FF2B5EF4-FFF2-40B4-BE49-F238E27FC236}">
                    <a16:creationId xmlns:a16="http://schemas.microsoft.com/office/drawing/2014/main" id="{8CDF1E01-5CA4-4464-9307-474247EA4361}"/>
                  </a:ext>
                </a:extLst>
              </p:cNvPr>
              <p:cNvSpPr/>
              <p:nvPr/>
            </p:nvSpPr>
            <p:spPr>
              <a:xfrm>
                <a:off x="2752253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9" name="Freeform: Shape 1078">
                <a:extLst>
                  <a:ext uri="{FF2B5EF4-FFF2-40B4-BE49-F238E27FC236}">
                    <a16:creationId xmlns:a16="http://schemas.microsoft.com/office/drawing/2014/main" id="{9D870E4A-4628-4690-8A9A-703F0B525775}"/>
                  </a:ext>
                </a:extLst>
              </p:cNvPr>
              <p:cNvSpPr/>
              <p:nvPr/>
            </p:nvSpPr>
            <p:spPr>
              <a:xfrm>
                <a:off x="2980850" y="1347185"/>
                <a:ext cx="228604" cy="228604"/>
              </a:xfrm>
              <a:custGeom>
                <a:avLst/>
                <a:gdLst>
                  <a:gd name="connsiteX0" fmla="*/ 0 w 228604"/>
                  <a:gd name="connsiteY0" fmla="*/ 0 h 228604"/>
                  <a:gd name="connsiteX1" fmla="*/ 228604 w 228604"/>
                  <a:gd name="connsiteY1" fmla="*/ 0 h 228604"/>
                  <a:gd name="connsiteX2" fmla="*/ 228604 w 228604"/>
                  <a:gd name="connsiteY2" fmla="*/ 228604 h 228604"/>
                  <a:gd name="connsiteX3" fmla="*/ 0 w 228604"/>
                  <a:gd name="connsiteY3" fmla="*/ 228604 h 228604"/>
                  <a:gd name="connsiteX4" fmla="*/ 0 w 228604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604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0" name="Freeform: Shape 1079">
                <a:extLst>
                  <a:ext uri="{FF2B5EF4-FFF2-40B4-BE49-F238E27FC236}">
                    <a16:creationId xmlns:a16="http://schemas.microsoft.com/office/drawing/2014/main" id="{B5C99C0A-DF58-4597-BB6C-A1371D304157}"/>
                  </a:ext>
                </a:extLst>
              </p:cNvPr>
              <p:cNvSpPr/>
              <p:nvPr/>
            </p:nvSpPr>
            <p:spPr>
              <a:xfrm>
                <a:off x="3209455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1" name="Freeform: Shape 1080">
                <a:extLst>
                  <a:ext uri="{FF2B5EF4-FFF2-40B4-BE49-F238E27FC236}">
                    <a16:creationId xmlns:a16="http://schemas.microsoft.com/office/drawing/2014/main" id="{ED337622-0112-4579-BE63-29B2B2D9B3E0}"/>
                  </a:ext>
                </a:extLst>
              </p:cNvPr>
              <p:cNvSpPr/>
              <p:nvPr/>
            </p:nvSpPr>
            <p:spPr>
              <a:xfrm>
                <a:off x="3438053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2" name="Freeform: Shape 1081">
                <a:extLst>
                  <a:ext uri="{FF2B5EF4-FFF2-40B4-BE49-F238E27FC236}">
                    <a16:creationId xmlns:a16="http://schemas.microsoft.com/office/drawing/2014/main" id="{7814879D-36F6-43B0-84E4-4AA4FB3A6551}"/>
                  </a:ext>
                </a:extLst>
              </p:cNvPr>
              <p:cNvSpPr/>
              <p:nvPr/>
            </p:nvSpPr>
            <p:spPr>
              <a:xfrm>
                <a:off x="3666650" y="1347185"/>
                <a:ext cx="228604" cy="228604"/>
              </a:xfrm>
              <a:custGeom>
                <a:avLst/>
                <a:gdLst>
                  <a:gd name="connsiteX0" fmla="*/ 0 w 228604"/>
                  <a:gd name="connsiteY0" fmla="*/ 0 h 228604"/>
                  <a:gd name="connsiteX1" fmla="*/ 228604 w 228604"/>
                  <a:gd name="connsiteY1" fmla="*/ 0 h 228604"/>
                  <a:gd name="connsiteX2" fmla="*/ 228604 w 228604"/>
                  <a:gd name="connsiteY2" fmla="*/ 228604 h 228604"/>
                  <a:gd name="connsiteX3" fmla="*/ 0 w 228604"/>
                  <a:gd name="connsiteY3" fmla="*/ 228604 h 228604"/>
                  <a:gd name="connsiteX4" fmla="*/ 0 w 228604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604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3" name="Freeform: Shape 1082">
                <a:extLst>
                  <a:ext uri="{FF2B5EF4-FFF2-40B4-BE49-F238E27FC236}">
                    <a16:creationId xmlns:a16="http://schemas.microsoft.com/office/drawing/2014/main" id="{26AB599E-3FAA-4327-A39F-3A5D94B371CF}"/>
                  </a:ext>
                </a:extLst>
              </p:cNvPr>
              <p:cNvSpPr/>
              <p:nvPr/>
            </p:nvSpPr>
            <p:spPr>
              <a:xfrm>
                <a:off x="3895255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4" name="Freeform: Shape 1083">
                <a:extLst>
                  <a:ext uri="{FF2B5EF4-FFF2-40B4-BE49-F238E27FC236}">
                    <a16:creationId xmlns:a16="http://schemas.microsoft.com/office/drawing/2014/main" id="{F8B77A45-D668-4294-84EF-F596D9BAEC37}"/>
                  </a:ext>
                </a:extLst>
              </p:cNvPr>
              <p:cNvSpPr/>
              <p:nvPr/>
            </p:nvSpPr>
            <p:spPr>
              <a:xfrm>
                <a:off x="4114800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5" name="Freeform: Shape 1084">
                <a:extLst>
                  <a:ext uri="{FF2B5EF4-FFF2-40B4-BE49-F238E27FC236}">
                    <a16:creationId xmlns:a16="http://schemas.microsoft.com/office/drawing/2014/main" id="{9DEEEFA4-8175-4874-9D3D-97E226329D22}"/>
                  </a:ext>
                </a:extLst>
              </p:cNvPr>
              <p:cNvSpPr/>
              <p:nvPr/>
            </p:nvSpPr>
            <p:spPr>
              <a:xfrm>
                <a:off x="4343397" y="1347185"/>
                <a:ext cx="228604" cy="228604"/>
              </a:xfrm>
              <a:custGeom>
                <a:avLst/>
                <a:gdLst>
                  <a:gd name="connsiteX0" fmla="*/ 0 w 228604"/>
                  <a:gd name="connsiteY0" fmla="*/ 0 h 228604"/>
                  <a:gd name="connsiteX1" fmla="*/ 228604 w 228604"/>
                  <a:gd name="connsiteY1" fmla="*/ 0 h 228604"/>
                  <a:gd name="connsiteX2" fmla="*/ 228604 w 228604"/>
                  <a:gd name="connsiteY2" fmla="*/ 228604 h 228604"/>
                  <a:gd name="connsiteX3" fmla="*/ 0 w 228604"/>
                  <a:gd name="connsiteY3" fmla="*/ 228604 h 228604"/>
                  <a:gd name="connsiteX4" fmla="*/ 0 w 228604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604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6" name="Freeform: Shape 1085">
                <a:extLst>
                  <a:ext uri="{FF2B5EF4-FFF2-40B4-BE49-F238E27FC236}">
                    <a16:creationId xmlns:a16="http://schemas.microsoft.com/office/drawing/2014/main" id="{50177571-4DB7-4C61-BC31-C4D4A6595A1B}"/>
                  </a:ext>
                </a:extLst>
              </p:cNvPr>
              <p:cNvSpPr/>
              <p:nvPr/>
            </p:nvSpPr>
            <p:spPr>
              <a:xfrm>
                <a:off x="4572002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7" name="Freeform: Shape 1086">
                <a:extLst>
                  <a:ext uri="{FF2B5EF4-FFF2-40B4-BE49-F238E27FC236}">
                    <a16:creationId xmlns:a16="http://schemas.microsoft.com/office/drawing/2014/main" id="{D2C1DD50-E4CE-4F6D-BEB2-C78608B575BF}"/>
                  </a:ext>
                </a:extLst>
              </p:cNvPr>
              <p:cNvSpPr/>
              <p:nvPr/>
            </p:nvSpPr>
            <p:spPr>
              <a:xfrm>
                <a:off x="4800600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8" name="Freeform: Shape 1087">
                <a:extLst>
                  <a:ext uri="{FF2B5EF4-FFF2-40B4-BE49-F238E27FC236}">
                    <a16:creationId xmlns:a16="http://schemas.microsoft.com/office/drawing/2014/main" id="{DA3E2F31-112A-49CC-AFFC-05358B12B0D8}"/>
                  </a:ext>
                </a:extLst>
              </p:cNvPr>
              <p:cNvSpPr/>
              <p:nvPr/>
            </p:nvSpPr>
            <p:spPr>
              <a:xfrm>
                <a:off x="5029197" y="1347185"/>
                <a:ext cx="228604" cy="228604"/>
              </a:xfrm>
              <a:custGeom>
                <a:avLst/>
                <a:gdLst>
                  <a:gd name="connsiteX0" fmla="*/ 0 w 228604"/>
                  <a:gd name="connsiteY0" fmla="*/ 0 h 228604"/>
                  <a:gd name="connsiteX1" fmla="*/ 228604 w 228604"/>
                  <a:gd name="connsiteY1" fmla="*/ 0 h 228604"/>
                  <a:gd name="connsiteX2" fmla="*/ 228604 w 228604"/>
                  <a:gd name="connsiteY2" fmla="*/ 228604 h 228604"/>
                  <a:gd name="connsiteX3" fmla="*/ 0 w 228604"/>
                  <a:gd name="connsiteY3" fmla="*/ 228604 h 228604"/>
                  <a:gd name="connsiteX4" fmla="*/ 0 w 228604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604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9" name="Freeform: Shape 1088">
                <a:extLst>
                  <a:ext uri="{FF2B5EF4-FFF2-40B4-BE49-F238E27FC236}">
                    <a16:creationId xmlns:a16="http://schemas.microsoft.com/office/drawing/2014/main" id="{D96DFE55-F756-40AC-9295-0153AF01B934}"/>
                  </a:ext>
                </a:extLst>
              </p:cNvPr>
              <p:cNvSpPr/>
              <p:nvPr/>
            </p:nvSpPr>
            <p:spPr>
              <a:xfrm>
                <a:off x="5257802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0" name="Freeform: Shape 1089">
                <a:extLst>
                  <a:ext uri="{FF2B5EF4-FFF2-40B4-BE49-F238E27FC236}">
                    <a16:creationId xmlns:a16="http://schemas.microsoft.com/office/drawing/2014/main" id="{74BC0F5F-A90D-4C82-A628-3B14E6DC8460}"/>
                  </a:ext>
                </a:extLst>
              </p:cNvPr>
              <p:cNvSpPr/>
              <p:nvPr/>
            </p:nvSpPr>
            <p:spPr>
              <a:xfrm>
                <a:off x="5486400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1" name="Freeform: Shape 1090">
                <a:extLst>
                  <a:ext uri="{FF2B5EF4-FFF2-40B4-BE49-F238E27FC236}">
                    <a16:creationId xmlns:a16="http://schemas.microsoft.com/office/drawing/2014/main" id="{46A24EFB-8963-4915-8367-6E9116D1F604}"/>
                  </a:ext>
                </a:extLst>
              </p:cNvPr>
              <p:cNvSpPr/>
              <p:nvPr/>
            </p:nvSpPr>
            <p:spPr>
              <a:xfrm>
                <a:off x="5714997" y="1347185"/>
                <a:ext cx="228604" cy="228604"/>
              </a:xfrm>
              <a:custGeom>
                <a:avLst/>
                <a:gdLst>
                  <a:gd name="connsiteX0" fmla="*/ 0 w 228604"/>
                  <a:gd name="connsiteY0" fmla="*/ 0 h 228604"/>
                  <a:gd name="connsiteX1" fmla="*/ 228604 w 228604"/>
                  <a:gd name="connsiteY1" fmla="*/ 0 h 228604"/>
                  <a:gd name="connsiteX2" fmla="*/ 228604 w 228604"/>
                  <a:gd name="connsiteY2" fmla="*/ 228604 h 228604"/>
                  <a:gd name="connsiteX3" fmla="*/ 0 w 228604"/>
                  <a:gd name="connsiteY3" fmla="*/ 228604 h 228604"/>
                  <a:gd name="connsiteX4" fmla="*/ 0 w 228604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604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2" name="Freeform: Shape 1091">
                <a:extLst>
                  <a:ext uri="{FF2B5EF4-FFF2-40B4-BE49-F238E27FC236}">
                    <a16:creationId xmlns:a16="http://schemas.microsoft.com/office/drawing/2014/main" id="{DA16838B-7E7A-44C3-BA8E-1A9924AE5547}"/>
                  </a:ext>
                </a:extLst>
              </p:cNvPr>
              <p:cNvSpPr/>
              <p:nvPr/>
            </p:nvSpPr>
            <p:spPr>
              <a:xfrm>
                <a:off x="5943602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3" name="Freeform: Shape 1092">
                <a:extLst>
                  <a:ext uri="{FF2B5EF4-FFF2-40B4-BE49-F238E27FC236}">
                    <a16:creationId xmlns:a16="http://schemas.microsoft.com/office/drawing/2014/main" id="{7638E679-2821-4F75-A369-B5D231B4F6A8}"/>
                  </a:ext>
                </a:extLst>
              </p:cNvPr>
              <p:cNvSpPr/>
              <p:nvPr/>
            </p:nvSpPr>
            <p:spPr>
              <a:xfrm>
                <a:off x="6172200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4" name="Freeform: Shape 1093">
                <a:extLst>
                  <a:ext uri="{FF2B5EF4-FFF2-40B4-BE49-F238E27FC236}">
                    <a16:creationId xmlns:a16="http://schemas.microsoft.com/office/drawing/2014/main" id="{4C1C15BD-DDD3-4A58-BD9E-F5C91DC4B7C5}"/>
                  </a:ext>
                </a:extLst>
              </p:cNvPr>
              <p:cNvSpPr/>
              <p:nvPr/>
            </p:nvSpPr>
            <p:spPr>
              <a:xfrm>
                <a:off x="6400797" y="1347185"/>
                <a:ext cx="228604" cy="228604"/>
              </a:xfrm>
              <a:custGeom>
                <a:avLst/>
                <a:gdLst>
                  <a:gd name="connsiteX0" fmla="*/ 0 w 228604"/>
                  <a:gd name="connsiteY0" fmla="*/ 0 h 228604"/>
                  <a:gd name="connsiteX1" fmla="*/ 228604 w 228604"/>
                  <a:gd name="connsiteY1" fmla="*/ 0 h 228604"/>
                  <a:gd name="connsiteX2" fmla="*/ 228604 w 228604"/>
                  <a:gd name="connsiteY2" fmla="*/ 228604 h 228604"/>
                  <a:gd name="connsiteX3" fmla="*/ 0 w 228604"/>
                  <a:gd name="connsiteY3" fmla="*/ 228604 h 228604"/>
                  <a:gd name="connsiteX4" fmla="*/ 0 w 228604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604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5" name="Freeform: Shape 1094">
                <a:extLst>
                  <a:ext uri="{FF2B5EF4-FFF2-40B4-BE49-F238E27FC236}">
                    <a16:creationId xmlns:a16="http://schemas.microsoft.com/office/drawing/2014/main" id="{0ABB99AC-B5ED-4494-967C-859CBD8209CE}"/>
                  </a:ext>
                </a:extLst>
              </p:cNvPr>
              <p:cNvSpPr/>
              <p:nvPr/>
            </p:nvSpPr>
            <p:spPr>
              <a:xfrm>
                <a:off x="6629402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6" name="Freeform: Shape 1095">
                <a:extLst>
                  <a:ext uri="{FF2B5EF4-FFF2-40B4-BE49-F238E27FC236}">
                    <a16:creationId xmlns:a16="http://schemas.microsoft.com/office/drawing/2014/main" id="{5A2F358C-C2EA-4711-B14A-7E2337963689}"/>
                  </a:ext>
                </a:extLst>
              </p:cNvPr>
              <p:cNvSpPr/>
              <p:nvPr/>
            </p:nvSpPr>
            <p:spPr>
              <a:xfrm>
                <a:off x="18106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7" name="Freeform: Shape 1096">
                <a:extLst>
                  <a:ext uri="{FF2B5EF4-FFF2-40B4-BE49-F238E27FC236}">
                    <a16:creationId xmlns:a16="http://schemas.microsoft.com/office/drawing/2014/main" id="{2F1AC0EA-FA9B-49E6-9EB4-14F8662276BA}"/>
                  </a:ext>
                </a:extLst>
              </p:cNvPr>
              <p:cNvSpPr/>
              <p:nvPr/>
            </p:nvSpPr>
            <p:spPr>
              <a:xfrm>
                <a:off x="246703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8" name="Freeform: Shape 1097">
                <a:extLst>
                  <a:ext uri="{FF2B5EF4-FFF2-40B4-BE49-F238E27FC236}">
                    <a16:creationId xmlns:a16="http://schemas.microsoft.com/office/drawing/2014/main" id="{0FC496CC-83BF-43EC-9CBC-016F482F19AE}"/>
                  </a:ext>
                </a:extLst>
              </p:cNvPr>
              <p:cNvSpPr/>
              <p:nvPr/>
            </p:nvSpPr>
            <p:spPr>
              <a:xfrm>
                <a:off x="466255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9" name="Freeform: Shape 1098">
                <a:extLst>
                  <a:ext uri="{FF2B5EF4-FFF2-40B4-BE49-F238E27FC236}">
                    <a16:creationId xmlns:a16="http://schemas.microsoft.com/office/drawing/2014/main" id="{449096DE-513B-47EE-BFEC-38F2076BD0B7}"/>
                  </a:ext>
                </a:extLst>
              </p:cNvPr>
              <p:cNvSpPr/>
              <p:nvPr/>
            </p:nvSpPr>
            <p:spPr>
              <a:xfrm>
                <a:off x="694853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0" name="Freeform: Shape 1099">
                <a:extLst>
                  <a:ext uri="{FF2B5EF4-FFF2-40B4-BE49-F238E27FC236}">
                    <a16:creationId xmlns:a16="http://schemas.microsoft.com/office/drawing/2014/main" id="{B07EC5AF-879E-4148-9CEC-A3CDCA5EDA88}"/>
                  </a:ext>
                </a:extLst>
              </p:cNvPr>
              <p:cNvSpPr/>
              <p:nvPr/>
            </p:nvSpPr>
            <p:spPr>
              <a:xfrm>
                <a:off x="923450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1" name="Freeform: Shape 1100">
                <a:extLst>
                  <a:ext uri="{FF2B5EF4-FFF2-40B4-BE49-F238E27FC236}">
                    <a16:creationId xmlns:a16="http://schemas.microsoft.com/office/drawing/2014/main" id="{576106DD-4444-404A-8885-EBBF680C88F1}"/>
                  </a:ext>
                </a:extLst>
              </p:cNvPr>
              <p:cNvSpPr/>
              <p:nvPr/>
            </p:nvSpPr>
            <p:spPr>
              <a:xfrm>
                <a:off x="1152055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2" name="Freeform: Shape 1101">
                <a:extLst>
                  <a:ext uri="{FF2B5EF4-FFF2-40B4-BE49-F238E27FC236}">
                    <a16:creationId xmlns:a16="http://schemas.microsoft.com/office/drawing/2014/main" id="{5425220E-E91D-47DC-A216-0877B9A68D4F}"/>
                  </a:ext>
                </a:extLst>
              </p:cNvPr>
              <p:cNvSpPr/>
              <p:nvPr/>
            </p:nvSpPr>
            <p:spPr>
              <a:xfrm>
                <a:off x="1380653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3" name="Freeform: Shape 1102">
                <a:extLst>
                  <a:ext uri="{FF2B5EF4-FFF2-40B4-BE49-F238E27FC236}">
                    <a16:creationId xmlns:a16="http://schemas.microsoft.com/office/drawing/2014/main" id="{ADAE21A7-F605-4A50-88FA-40F4F2BE7858}"/>
                  </a:ext>
                </a:extLst>
              </p:cNvPr>
              <p:cNvSpPr/>
              <p:nvPr/>
            </p:nvSpPr>
            <p:spPr>
              <a:xfrm>
                <a:off x="1609250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4" name="Freeform: Shape 1103">
                <a:extLst>
                  <a:ext uri="{FF2B5EF4-FFF2-40B4-BE49-F238E27FC236}">
                    <a16:creationId xmlns:a16="http://schemas.microsoft.com/office/drawing/2014/main" id="{FD0565D5-8403-4FC9-8DB2-008D95460205}"/>
                  </a:ext>
                </a:extLst>
              </p:cNvPr>
              <p:cNvSpPr/>
              <p:nvPr/>
            </p:nvSpPr>
            <p:spPr>
              <a:xfrm>
                <a:off x="1837855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5" name="Freeform: Shape 1104">
                <a:extLst>
                  <a:ext uri="{FF2B5EF4-FFF2-40B4-BE49-F238E27FC236}">
                    <a16:creationId xmlns:a16="http://schemas.microsoft.com/office/drawing/2014/main" id="{A5CE8979-2286-4DD3-8371-23C0BA94E722}"/>
                  </a:ext>
                </a:extLst>
              </p:cNvPr>
              <p:cNvSpPr/>
              <p:nvPr/>
            </p:nvSpPr>
            <p:spPr>
              <a:xfrm>
                <a:off x="2066453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6" name="Freeform: Shape 1105">
                <a:extLst>
                  <a:ext uri="{FF2B5EF4-FFF2-40B4-BE49-F238E27FC236}">
                    <a16:creationId xmlns:a16="http://schemas.microsoft.com/office/drawing/2014/main" id="{32ACF8EC-D080-42B1-AD42-2812F7EF1FDB}"/>
                  </a:ext>
                </a:extLst>
              </p:cNvPr>
              <p:cNvSpPr/>
              <p:nvPr/>
            </p:nvSpPr>
            <p:spPr>
              <a:xfrm>
                <a:off x="2295050" y="1575790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53300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7" name="Freeform: Shape 1106">
                <a:extLst>
                  <a:ext uri="{FF2B5EF4-FFF2-40B4-BE49-F238E27FC236}">
                    <a16:creationId xmlns:a16="http://schemas.microsoft.com/office/drawing/2014/main" id="{32CE03E7-29DB-469E-ACE7-3CE6EB550AE1}"/>
                  </a:ext>
                </a:extLst>
              </p:cNvPr>
              <p:cNvSpPr/>
              <p:nvPr/>
            </p:nvSpPr>
            <p:spPr>
              <a:xfrm>
                <a:off x="2523655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8" name="Freeform: Shape 1107">
                <a:extLst>
                  <a:ext uri="{FF2B5EF4-FFF2-40B4-BE49-F238E27FC236}">
                    <a16:creationId xmlns:a16="http://schemas.microsoft.com/office/drawing/2014/main" id="{BD84C403-9D34-4817-913E-53EF9574CE89}"/>
                  </a:ext>
                </a:extLst>
              </p:cNvPr>
              <p:cNvSpPr/>
              <p:nvPr/>
            </p:nvSpPr>
            <p:spPr>
              <a:xfrm>
                <a:off x="2752253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9" name="Freeform: Shape 1108">
                <a:extLst>
                  <a:ext uri="{FF2B5EF4-FFF2-40B4-BE49-F238E27FC236}">
                    <a16:creationId xmlns:a16="http://schemas.microsoft.com/office/drawing/2014/main" id="{A52DA52B-94BE-467A-8D44-A6A015EF9133}"/>
                  </a:ext>
                </a:extLst>
              </p:cNvPr>
              <p:cNvSpPr/>
              <p:nvPr/>
            </p:nvSpPr>
            <p:spPr>
              <a:xfrm>
                <a:off x="2980850" y="1575790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0" name="Freeform: Shape 1109">
                <a:extLst>
                  <a:ext uri="{FF2B5EF4-FFF2-40B4-BE49-F238E27FC236}">
                    <a16:creationId xmlns:a16="http://schemas.microsoft.com/office/drawing/2014/main" id="{69B140D6-B4CA-4AA7-8955-F83937907035}"/>
                  </a:ext>
                </a:extLst>
              </p:cNvPr>
              <p:cNvSpPr/>
              <p:nvPr/>
            </p:nvSpPr>
            <p:spPr>
              <a:xfrm>
                <a:off x="3209455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1" name="Freeform: Shape 1110">
                <a:extLst>
                  <a:ext uri="{FF2B5EF4-FFF2-40B4-BE49-F238E27FC236}">
                    <a16:creationId xmlns:a16="http://schemas.microsoft.com/office/drawing/2014/main" id="{639D61FD-0C20-4A6E-8B2B-A63E9B9CD7A0}"/>
                  </a:ext>
                </a:extLst>
              </p:cNvPr>
              <p:cNvSpPr/>
              <p:nvPr/>
            </p:nvSpPr>
            <p:spPr>
              <a:xfrm>
                <a:off x="3438053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2" name="Freeform: Shape 1111">
                <a:extLst>
                  <a:ext uri="{FF2B5EF4-FFF2-40B4-BE49-F238E27FC236}">
                    <a16:creationId xmlns:a16="http://schemas.microsoft.com/office/drawing/2014/main" id="{031E6C72-8179-4C88-8957-4731EFD9B32D}"/>
                  </a:ext>
                </a:extLst>
              </p:cNvPr>
              <p:cNvSpPr/>
              <p:nvPr/>
            </p:nvSpPr>
            <p:spPr>
              <a:xfrm>
                <a:off x="3666650" y="1575790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3" name="Freeform: Shape 1112">
                <a:extLst>
                  <a:ext uri="{FF2B5EF4-FFF2-40B4-BE49-F238E27FC236}">
                    <a16:creationId xmlns:a16="http://schemas.microsoft.com/office/drawing/2014/main" id="{4CFF050B-61EC-4518-B338-1B17851B510B}"/>
                  </a:ext>
                </a:extLst>
              </p:cNvPr>
              <p:cNvSpPr/>
              <p:nvPr/>
            </p:nvSpPr>
            <p:spPr>
              <a:xfrm>
                <a:off x="3895255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4" name="Freeform: Shape 1113">
                <a:extLst>
                  <a:ext uri="{FF2B5EF4-FFF2-40B4-BE49-F238E27FC236}">
                    <a16:creationId xmlns:a16="http://schemas.microsoft.com/office/drawing/2014/main" id="{E120228C-F585-4307-9739-6E11C927B208}"/>
                  </a:ext>
                </a:extLst>
              </p:cNvPr>
              <p:cNvSpPr/>
              <p:nvPr/>
            </p:nvSpPr>
            <p:spPr>
              <a:xfrm>
                <a:off x="4114800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5" name="Freeform: Shape 1114">
                <a:extLst>
                  <a:ext uri="{FF2B5EF4-FFF2-40B4-BE49-F238E27FC236}">
                    <a16:creationId xmlns:a16="http://schemas.microsoft.com/office/drawing/2014/main" id="{7E87EEC6-C100-4488-8B58-1B81103BA577}"/>
                  </a:ext>
                </a:extLst>
              </p:cNvPr>
              <p:cNvSpPr/>
              <p:nvPr/>
            </p:nvSpPr>
            <p:spPr>
              <a:xfrm>
                <a:off x="4343397" y="1575790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6" name="Freeform: Shape 1115">
                <a:extLst>
                  <a:ext uri="{FF2B5EF4-FFF2-40B4-BE49-F238E27FC236}">
                    <a16:creationId xmlns:a16="http://schemas.microsoft.com/office/drawing/2014/main" id="{404F4238-905C-4958-BF3A-D5736AE0393E}"/>
                  </a:ext>
                </a:extLst>
              </p:cNvPr>
              <p:cNvSpPr/>
              <p:nvPr/>
            </p:nvSpPr>
            <p:spPr>
              <a:xfrm>
                <a:off x="4572002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7" name="Freeform: Shape 1116">
                <a:extLst>
                  <a:ext uri="{FF2B5EF4-FFF2-40B4-BE49-F238E27FC236}">
                    <a16:creationId xmlns:a16="http://schemas.microsoft.com/office/drawing/2014/main" id="{52AA15A2-4AB8-495E-8BB2-EC13C005B9C5}"/>
                  </a:ext>
                </a:extLst>
              </p:cNvPr>
              <p:cNvSpPr/>
              <p:nvPr/>
            </p:nvSpPr>
            <p:spPr>
              <a:xfrm>
                <a:off x="4800600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8" name="Freeform: Shape 1117">
                <a:extLst>
                  <a:ext uri="{FF2B5EF4-FFF2-40B4-BE49-F238E27FC236}">
                    <a16:creationId xmlns:a16="http://schemas.microsoft.com/office/drawing/2014/main" id="{018908FD-8F69-4548-9630-A04190AE2D7D}"/>
                  </a:ext>
                </a:extLst>
              </p:cNvPr>
              <p:cNvSpPr/>
              <p:nvPr/>
            </p:nvSpPr>
            <p:spPr>
              <a:xfrm>
                <a:off x="5029197" y="1575790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9" name="Freeform: Shape 1118">
                <a:extLst>
                  <a:ext uri="{FF2B5EF4-FFF2-40B4-BE49-F238E27FC236}">
                    <a16:creationId xmlns:a16="http://schemas.microsoft.com/office/drawing/2014/main" id="{87572389-9F47-464C-A24E-AB5F9907EAFD}"/>
                  </a:ext>
                </a:extLst>
              </p:cNvPr>
              <p:cNvSpPr/>
              <p:nvPr/>
            </p:nvSpPr>
            <p:spPr>
              <a:xfrm>
                <a:off x="5257802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0" name="Freeform: Shape 1119">
                <a:extLst>
                  <a:ext uri="{FF2B5EF4-FFF2-40B4-BE49-F238E27FC236}">
                    <a16:creationId xmlns:a16="http://schemas.microsoft.com/office/drawing/2014/main" id="{4953AA74-C43F-4432-BC43-BFEA236CF99C}"/>
                  </a:ext>
                </a:extLst>
              </p:cNvPr>
              <p:cNvSpPr/>
              <p:nvPr/>
            </p:nvSpPr>
            <p:spPr>
              <a:xfrm>
                <a:off x="5486400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1" name="Freeform: Shape 1120">
                <a:extLst>
                  <a:ext uri="{FF2B5EF4-FFF2-40B4-BE49-F238E27FC236}">
                    <a16:creationId xmlns:a16="http://schemas.microsoft.com/office/drawing/2014/main" id="{A9FCD17F-72C2-42B6-8758-B96C0177D885}"/>
                  </a:ext>
                </a:extLst>
              </p:cNvPr>
              <p:cNvSpPr/>
              <p:nvPr/>
            </p:nvSpPr>
            <p:spPr>
              <a:xfrm>
                <a:off x="5714997" y="1575790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2" name="Freeform: Shape 1121">
                <a:extLst>
                  <a:ext uri="{FF2B5EF4-FFF2-40B4-BE49-F238E27FC236}">
                    <a16:creationId xmlns:a16="http://schemas.microsoft.com/office/drawing/2014/main" id="{A0050CBC-0124-4B89-9BFF-ECD9203D4086}"/>
                  </a:ext>
                </a:extLst>
              </p:cNvPr>
              <p:cNvSpPr/>
              <p:nvPr/>
            </p:nvSpPr>
            <p:spPr>
              <a:xfrm>
                <a:off x="5943602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3" name="Freeform: Shape 1122">
                <a:extLst>
                  <a:ext uri="{FF2B5EF4-FFF2-40B4-BE49-F238E27FC236}">
                    <a16:creationId xmlns:a16="http://schemas.microsoft.com/office/drawing/2014/main" id="{D9619B4C-E162-4572-B797-8755D9CD33DF}"/>
                  </a:ext>
                </a:extLst>
              </p:cNvPr>
              <p:cNvSpPr/>
              <p:nvPr/>
            </p:nvSpPr>
            <p:spPr>
              <a:xfrm>
                <a:off x="6172200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4" name="Freeform: Shape 1123">
                <a:extLst>
                  <a:ext uri="{FF2B5EF4-FFF2-40B4-BE49-F238E27FC236}">
                    <a16:creationId xmlns:a16="http://schemas.microsoft.com/office/drawing/2014/main" id="{25082791-AAFA-49EB-9F44-5A64FE6567C7}"/>
                  </a:ext>
                </a:extLst>
              </p:cNvPr>
              <p:cNvSpPr/>
              <p:nvPr/>
            </p:nvSpPr>
            <p:spPr>
              <a:xfrm>
                <a:off x="6400797" y="1575790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5" name="Freeform: Shape 1124">
                <a:extLst>
                  <a:ext uri="{FF2B5EF4-FFF2-40B4-BE49-F238E27FC236}">
                    <a16:creationId xmlns:a16="http://schemas.microsoft.com/office/drawing/2014/main" id="{DB7ADB04-21B7-49E8-8588-21A55F08BE73}"/>
                  </a:ext>
                </a:extLst>
              </p:cNvPr>
              <p:cNvSpPr/>
              <p:nvPr/>
            </p:nvSpPr>
            <p:spPr>
              <a:xfrm>
                <a:off x="6629402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126" name="Group 1125">
                <a:extLst>
                  <a:ext uri="{FF2B5EF4-FFF2-40B4-BE49-F238E27FC236}">
                    <a16:creationId xmlns:a16="http://schemas.microsoft.com/office/drawing/2014/main" id="{021D936F-0295-4FC3-BEC9-FA79D1B8AE5F}"/>
                  </a:ext>
                </a:extLst>
              </p:cNvPr>
              <p:cNvGrpSpPr/>
              <p:nvPr/>
            </p:nvGrpSpPr>
            <p:grpSpPr>
              <a:xfrm>
                <a:off x="6852724" y="1118588"/>
                <a:ext cx="6857999" cy="685799"/>
                <a:chOff x="152399" y="2743201"/>
                <a:chExt cx="6857999" cy="685799"/>
              </a:xfrm>
            </p:grpSpPr>
            <p:sp>
              <p:nvSpPr>
                <p:cNvPr id="1127" name="Freeform: Shape 1126">
                  <a:extLst>
                    <a:ext uri="{FF2B5EF4-FFF2-40B4-BE49-F238E27FC236}">
                      <a16:creationId xmlns:a16="http://schemas.microsoft.com/office/drawing/2014/main" id="{6D7F7191-09F4-45C1-88E3-75AC62E4A790}"/>
                    </a:ext>
                  </a:extLst>
                </p:cNvPr>
                <p:cNvSpPr/>
                <p:nvPr/>
              </p:nvSpPr>
              <p:spPr>
                <a:xfrm>
                  <a:off x="152399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28" name="Freeform: Shape 1127">
                  <a:extLst>
                    <a:ext uri="{FF2B5EF4-FFF2-40B4-BE49-F238E27FC236}">
                      <a16:creationId xmlns:a16="http://schemas.microsoft.com/office/drawing/2014/main" id="{8C6B6043-5733-4524-A0C5-82C52226B70E}"/>
                    </a:ext>
                  </a:extLst>
                </p:cNvPr>
                <p:cNvSpPr/>
                <p:nvPr/>
              </p:nvSpPr>
              <p:spPr>
                <a:xfrm>
                  <a:off x="380996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29" name="Freeform: Shape 1128">
                  <a:extLst>
                    <a:ext uri="{FF2B5EF4-FFF2-40B4-BE49-F238E27FC236}">
                      <a16:creationId xmlns:a16="http://schemas.microsoft.com/office/drawing/2014/main" id="{41F97F41-1287-4973-94B3-338AE36288A5}"/>
                    </a:ext>
                  </a:extLst>
                </p:cNvPr>
                <p:cNvSpPr/>
                <p:nvPr/>
              </p:nvSpPr>
              <p:spPr>
                <a:xfrm>
                  <a:off x="609601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0" name="Freeform: Shape 1129">
                  <a:extLst>
                    <a:ext uri="{FF2B5EF4-FFF2-40B4-BE49-F238E27FC236}">
                      <a16:creationId xmlns:a16="http://schemas.microsoft.com/office/drawing/2014/main" id="{9E49F763-112D-41E9-AC93-3C048510922C}"/>
                    </a:ext>
                  </a:extLst>
                </p:cNvPr>
                <p:cNvSpPr/>
                <p:nvPr/>
              </p:nvSpPr>
              <p:spPr>
                <a:xfrm>
                  <a:off x="838199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1" name="Freeform: Shape 1130">
                  <a:extLst>
                    <a:ext uri="{FF2B5EF4-FFF2-40B4-BE49-F238E27FC236}">
                      <a16:creationId xmlns:a16="http://schemas.microsoft.com/office/drawing/2014/main" id="{8EBA9027-42D5-444B-8F4D-13DF0B71E9E9}"/>
                    </a:ext>
                  </a:extLst>
                </p:cNvPr>
                <p:cNvSpPr/>
                <p:nvPr/>
              </p:nvSpPr>
              <p:spPr>
                <a:xfrm>
                  <a:off x="1066796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2" name="Freeform: Shape 1131">
                  <a:extLst>
                    <a:ext uri="{FF2B5EF4-FFF2-40B4-BE49-F238E27FC236}">
                      <a16:creationId xmlns:a16="http://schemas.microsoft.com/office/drawing/2014/main" id="{003F88D7-18C3-46A4-BAC9-61F668068990}"/>
                    </a:ext>
                  </a:extLst>
                </p:cNvPr>
                <p:cNvSpPr/>
                <p:nvPr/>
              </p:nvSpPr>
              <p:spPr>
                <a:xfrm>
                  <a:off x="1295401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3" name="Freeform: Shape 1132">
                  <a:extLst>
                    <a:ext uri="{FF2B5EF4-FFF2-40B4-BE49-F238E27FC236}">
                      <a16:creationId xmlns:a16="http://schemas.microsoft.com/office/drawing/2014/main" id="{1F492FA6-6F43-46E3-A131-C22EA31C6C6B}"/>
                    </a:ext>
                  </a:extLst>
                </p:cNvPr>
                <p:cNvSpPr/>
                <p:nvPr/>
              </p:nvSpPr>
              <p:spPr>
                <a:xfrm>
                  <a:off x="1523999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4" name="Freeform: Shape 1133">
                  <a:extLst>
                    <a:ext uri="{FF2B5EF4-FFF2-40B4-BE49-F238E27FC236}">
                      <a16:creationId xmlns:a16="http://schemas.microsoft.com/office/drawing/2014/main" id="{08DA92F0-F737-400D-829F-0F12E8672608}"/>
                    </a:ext>
                  </a:extLst>
                </p:cNvPr>
                <p:cNvSpPr/>
                <p:nvPr/>
              </p:nvSpPr>
              <p:spPr>
                <a:xfrm>
                  <a:off x="1752596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5" name="Freeform: Shape 1134">
                  <a:extLst>
                    <a:ext uri="{FF2B5EF4-FFF2-40B4-BE49-F238E27FC236}">
                      <a16:creationId xmlns:a16="http://schemas.microsoft.com/office/drawing/2014/main" id="{4FCBB0D9-C5E4-4789-ADCA-16BD0D2B44BB}"/>
                    </a:ext>
                  </a:extLst>
                </p:cNvPr>
                <p:cNvSpPr/>
                <p:nvPr/>
              </p:nvSpPr>
              <p:spPr>
                <a:xfrm>
                  <a:off x="1981201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6" name="Freeform: Shape 1135">
                  <a:extLst>
                    <a:ext uri="{FF2B5EF4-FFF2-40B4-BE49-F238E27FC236}">
                      <a16:creationId xmlns:a16="http://schemas.microsoft.com/office/drawing/2014/main" id="{1177B763-4E6D-45D3-8941-7538E3A356D2}"/>
                    </a:ext>
                  </a:extLst>
                </p:cNvPr>
                <p:cNvSpPr/>
                <p:nvPr/>
              </p:nvSpPr>
              <p:spPr>
                <a:xfrm>
                  <a:off x="2209799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7" name="Freeform: Shape 1136">
                  <a:extLst>
                    <a:ext uri="{FF2B5EF4-FFF2-40B4-BE49-F238E27FC236}">
                      <a16:creationId xmlns:a16="http://schemas.microsoft.com/office/drawing/2014/main" id="{7D233791-BAC6-41AF-9289-EA64E9E5E379}"/>
                    </a:ext>
                  </a:extLst>
                </p:cNvPr>
                <p:cNvSpPr/>
                <p:nvPr/>
              </p:nvSpPr>
              <p:spPr>
                <a:xfrm>
                  <a:off x="2438396" y="2743201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8" name="Freeform: Shape 1137">
                  <a:extLst>
                    <a:ext uri="{FF2B5EF4-FFF2-40B4-BE49-F238E27FC236}">
                      <a16:creationId xmlns:a16="http://schemas.microsoft.com/office/drawing/2014/main" id="{D8801DD8-DAEE-4597-AEB8-E1057A58DA68}"/>
                    </a:ext>
                  </a:extLst>
                </p:cNvPr>
                <p:cNvSpPr/>
                <p:nvPr/>
              </p:nvSpPr>
              <p:spPr>
                <a:xfrm>
                  <a:off x="2667001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39" name="Freeform: Shape 1138">
                  <a:extLst>
                    <a:ext uri="{FF2B5EF4-FFF2-40B4-BE49-F238E27FC236}">
                      <a16:creationId xmlns:a16="http://schemas.microsoft.com/office/drawing/2014/main" id="{0249E573-E0BD-459D-A736-38E4E523351D}"/>
                    </a:ext>
                  </a:extLst>
                </p:cNvPr>
                <p:cNvSpPr/>
                <p:nvPr/>
              </p:nvSpPr>
              <p:spPr>
                <a:xfrm>
                  <a:off x="2895599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40" name="Freeform: Shape 1139">
                  <a:extLst>
                    <a:ext uri="{FF2B5EF4-FFF2-40B4-BE49-F238E27FC236}">
                      <a16:creationId xmlns:a16="http://schemas.microsoft.com/office/drawing/2014/main" id="{C24111A3-0A2A-446B-8FB9-53E2F7E254A6}"/>
                    </a:ext>
                  </a:extLst>
                </p:cNvPr>
                <p:cNvSpPr/>
                <p:nvPr/>
              </p:nvSpPr>
              <p:spPr>
                <a:xfrm>
                  <a:off x="3124196" y="2743201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41" name="Freeform: Shape 1140">
                  <a:extLst>
                    <a:ext uri="{FF2B5EF4-FFF2-40B4-BE49-F238E27FC236}">
                      <a16:creationId xmlns:a16="http://schemas.microsoft.com/office/drawing/2014/main" id="{2D9FFEED-AFF4-4CD0-A91E-18CF63D5CECC}"/>
                    </a:ext>
                  </a:extLst>
                </p:cNvPr>
                <p:cNvSpPr/>
                <p:nvPr/>
              </p:nvSpPr>
              <p:spPr>
                <a:xfrm>
                  <a:off x="3352801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42" name="Freeform: Shape 1141">
                  <a:extLst>
                    <a:ext uri="{FF2B5EF4-FFF2-40B4-BE49-F238E27FC236}">
                      <a16:creationId xmlns:a16="http://schemas.microsoft.com/office/drawing/2014/main" id="{AC19B608-144C-4CCD-A684-02874A671ED2}"/>
                    </a:ext>
                  </a:extLst>
                </p:cNvPr>
                <p:cNvSpPr/>
                <p:nvPr/>
              </p:nvSpPr>
              <p:spPr>
                <a:xfrm>
                  <a:off x="3581399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43" name="Freeform: Shape 1142">
                  <a:extLst>
                    <a:ext uri="{FF2B5EF4-FFF2-40B4-BE49-F238E27FC236}">
                      <a16:creationId xmlns:a16="http://schemas.microsoft.com/office/drawing/2014/main" id="{5D359D42-005C-4047-8D46-6F361297514B}"/>
                    </a:ext>
                  </a:extLst>
                </p:cNvPr>
                <p:cNvSpPr/>
                <p:nvPr/>
              </p:nvSpPr>
              <p:spPr>
                <a:xfrm>
                  <a:off x="3809996" y="2743201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44" name="Freeform: Shape 1143">
                  <a:extLst>
                    <a:ext uri="{FF2B5EF4-FFF2-40B4-BE49-F238E27FC236}">
                      <a16:creationId xmlns:a16="http://schemas.microsoft.com/office/drawing/2014/main" id="{797CDE32-A606-436B-8E8C-D9F35188B85B}"/>
                    </a:ext>
                  </a:extLst>
                </p:cNvPr>
                <p:cNvSpPr/>
                <p:nvPr/>
              </p:nvSpPr>
              <p:spPr>
                <a:xfrm>
                  <a:off x="4038601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133400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45" name="Freeform: Shape 1144">
                  <a:extLst>
                    <a:ext uri="{FF2B5EF4-FFF2-40B4-BE49-F238E27FC236}">
                      <a16:creationId xmlns:a16="http://schemas.microsoft.com/office/drawing/2014/main" id="{E7C749EB-BBA4-4695-BB77-0796C9F0690D}"/>
                    </a:ext>
                  </a:extLst>
                </p:cNvPr>
                <p:cNvSpPr/>
                <p:nvPr/>
              </p:nvSpPr>
              <p:spPr>
                <a:xfrm>
                  <a:off x="4267199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46" name="Freeform: Shape 1145">
                  <a:extLst>
                    <a:ext uri="{FF2B5EF4-FFF2-40B4-BE49-F238E27FC236}">
                      <a16:creationId xmlns:a16="http://schemas.microsoft.com/office/drawing/2014/main" id="{B295A484-4521-46FC-9AD9-0E5A45E8C691}"/>
                    </a:ext>
                  </a:extLst>
                </p:cNvPr>
                <p:cNvSpPr/>
                <p:nvPr/>
              </p:nvSpPr>
              <p:spPr>
                <a:xfrm>
                  <a:off x="4495796" y="2743201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47" name="Freeform: Shape 1146">
                  <a:extLst>
                    <a:ext uri="{FF2B5EF4-FFF2-40B4-BE49-F238E27FC236}">
                      <a16:creationId xmlns:a16="http://schemas.microsoft.com/office/drawing/2014/main" id="{FE16BA4B-EAE8-4CC2-81B5-5DC6CFD4C2FA}"/>
                    </a:ext>
                  </a:extLst>
                </p:cNvPr>
                <p:cNvSpPr/>
                <p:nvPr/>
              </p:nvSpPr>
              <p:spPr>
                <a:xfrm>
                  <a:off x="4724401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48" name="Freeform: Shape 1147">
                  <a:extLst>
                    <a:ext uri="{FF2B5EF4-FFF2-40B4-BE49-F238E27FC236}">
                      <a16:creationId xmlns:a16="http://schemas.microsoft.com/office/drawing/2014/main" id="{042B8FDA-3BD2-4520-8C8F-E3761630DDEE}"/>
                    </a:ext>
                  </a:extLst>
                </p:cNvPr>
                <p:cNvSpPr/>
                <p:nvPr/>
              </p:nvSpPr>
              <p:spPr>
                <a:xfrm>
                  <a:off x="4952999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49" name="Freeform: Shape 1148">
                  <a:extLst>
                    <a:ext uri="{FF2B5EF4-FFF2-40B4-BE49-F238E27FC236}">
                      <a16:creationId xmlns:a16="http://schemas.microsoft.com/office/drawing/2014/main" id="{CE33897B-9545-4CCF-A525-94BB83AA878A}"/>
                    </a:ext>
                  </a:extLst>
                </p:cNvPr>
                <p:cNvSpPr/>
                <p:nvPr/>
              </p:nvSpPr>
              <p:spPr>
                <a:xfrm>
                  <a:off x="5181596" y="2743201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0" name="Freeform: Shape 1149">
                  <a:extLst>
                    <a:ext uri="{FF2B5EF4-FFF2-40B4-BE49-F238E27FC236}">
                      <a16:creationId xmlns:a16="http://schemas.microsoft.com/office/drawing/2014/main" id="{D9D3643B-1ED7-4E64-8C91-FF814391394F}"/>
                    </a:ext>
                  </a:extLst>
                </p:cNvPr>
                <p:cNvSpPr/>
                <p:nvPr/>
              </p:nvSpPr>
              <p:spPr>
                <a:xfrm>
                  <a:off x="5410201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1" name="Freeform: Shape 1150">
                  <a:extLst>
                    <a:ext uri="{FF2B5EF4-FFF2-40B4-BE49-F238E27FC236}">
                      <a16:creationId xmlns:a16="http://schemas.microsoft.com/office/drawing/2014/main" id="{BCD6D487-3E4C-48F3-AB54-7F5EAFC7650D}"/>
                    </a:ext>
                  </a:extLst>
                </p:cNvPr>
                <p:cNvSpPr/>
                <p:nvPr/>
              </p:nvSpPr>
              <p:spPr>
                <a:xfrm>
                  <a:off x="5638799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2" name="Freeform: Shape 1151">
                  <a:extLst>
                    <a:ext uri="{FF2B5EF4-FFF2-40B4-BE49-F238E27FC236}">
                      <a16:creationId xmlns:a16="http://schemas.microsoft.com/office/drawing/2014/main" id="{A40FE6D7-9453-4FD5-AF77-381FA9E6DD0F}"/>
                    </a:ext>
                  </a:extLst>
                </p:cNvPr>
                <p:cNvSpPr/>
                <p:nvPr/>
              </p:nvSpPr>
              <p:spPr>
                <a:xfrm>
                  <a:off x="5867396" y="2743201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3" name="Freeform: Shape 1152">
                  <a:extLst>
                    <a:ext uri="{FF2B5EF4-FFF2-40B4-BE49-F238E27FC236}">
                      <a16:creationId xmlns:a16="http://schemas.microsoft.com/office/drawing/2014/main" id="{6BBE776A-9C79-4510-8FE6-7588DA3F0742}"/>
                    </a:ext>
                  </a:extLst>
                </p:cNvPr>
                <p:cNvSpPr/>
                <p:nvPr/>
              </p:nvSpPr>
              <p:spPr>
                <a:xfrm>
                  <a:off x="6096001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4" name="Freeform: Shape 1153">
                  <a:extLst>
                    <a:ext uri="{FF2B5EF4-FFF2-40B4-BE49-F238E27FC236}">
                      <a16:creationId xmlns:a16="http://schemas.microsoft.com/office/drawing/2014/main" id="{37716C1C-C416-4132-97B4-E1AF522ED73D}"/>
                    </a:ext>
                  </a:extLst>
                </p:cNvPr>
                <p:cNvSpPr/>
                <p:nvPr/>
              </p:nvSpPr>
              <p:spPr>
                <a:xfrm>
                  <a:off x="6324599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5" name="Freeform: Shape 1154">
                  <a:extLst>
                    <a:ext uri="{FF2B5EF4-FFF2-40B4-BE49-F238E27FC236}">
                      <a16:creationId xmlns:a16="http://schemas.microsoft.com/office/drawing/2014/main" id="{9F57A609-1FC0-4037-9B60-B2197BE1CB0F}"/>
                    </a:ext>
                  </a:extLst>
                </p:cNvPr>
                <p:cNvSpPr/>
                <p:nvPr/>
              </p:nvSpPr>
              <p:spPr>
                <a:xfrm>
                  <a:off x="6553196" y="2743201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6" name="Freeform: Shape 1155">
                  <a:extLst>
                    <a:ext uri="{FF2B5EF4-FFF2-40B4-BE49-F238E27FC236}">
                      <a16:creationId xmlns:a16="http://schemas.microsoft.com/office/drawing/2014/main" id="{E993B7B7-82A1-4CDA-81D2-6F75485B0254}"/>
                    </a:ext>
                  </a:extLst>
                </p:cNvPr>
                <p:cNvSpPr/>
                <p:nvPr/>
              </p:nvSpPr>
              <p:spPr>
                <a:xfrm>
                  <a:off x="6781801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7" name="Freeform: Shape 1156">
                  <a:extLst>
                    <a:ext uri="{FF2B5EF4-FFF2-40B4-BE49-F238E27FC236}">
                      <a16:creationId xmlns:a16="http://schemas.microsoft.com/office/drawing/2014/main" id="{651E4E80-1F5C-4E49-B82A-3F325C41932E}"/>
                    </a:ext>
                  </a:extLst>
                </p:cNvPr>
                <p:cNvSpPr/>
                <p:nvPr/>
              </p:nvSpPr>
              <p:spPr>
                <a:xfrm>
                  <a:off x="152399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8" name="Freeform: Shape 1157">
                  <a:extLst>
                    <a:ext uri="{FF2B5EF4-FFF2-40B4-BE49-F238E27FC236}">
                      <a16:creationId xmlns:a16="http://schemas.microsoft.com/office/drawing/2014/main" id="{7E31A60F-D032-435B-8571-CBB8FD093D11}"/>
                    </a:ext>
                  </a:extLst>
                </p:cNvPr>
                <p:cNvSpPr/>
                <p:nvPr/>
              </p:nvSpPr>
              <p:spPr>
                <a:xfrm>
                  <a:off x="380996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59" name="Freeform: Shape 1158">
                  <a:extLst>
                    <a:ext uri="{FF2B5EF4-FFF2-40B4-BE49-F238E27FC236}">
                      <a16:creationId xmlns:a16="http://schemas.microsoft.com/office/drawing/2014/main" id="{337DE00E-9D74-4717-A7A2-C378A125CEF2}"/>
                    </a:ext>
                  </a:extLst>
                </p:cNvPr>
                <p:cNvSpPr/>
                <p:nvPr/>
              </p:nvSpPr>
              <p:spPr>
                <a:xfrm>
                  <a:off x="609601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0" name="Freeform: Shape 1159">
                  <a:extLst>
                    <a:ext uri="{FF2B5EF4-FFF2-40B4-BE49-F238E27FC236}">
                      <a16:creationId xmlns:a16="http://schemas.microsoft.com/office/drawing/2014/main" id="{445065B0-D4DE-4556-8E83-EE644FA265DE}"/>
                    </a:ext>
                  </a:extLst>
                </p:cNvPr>
                <p:cNvSpPr/>
                <p:nvPr/>
              </p:nvSpPr>
              <p:spPr>
                <a:xfrm>
                  <a:off x="838199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1" name="Freeform: Shape 1160">
                  <a:extLst>
                    <a:ext uri="{FF2B5EF4-FFF2-40B4-BE49-F238E27FC236}">
                      <a16:creationId xmlns:a16="http://schemas.microsoft.com/office/drawing/2014/main" id="{DD26DB45-E2B6-4F4F-9A6F-889BA2210C16}"/>
                    </a:ext>
                  </a:extLst>
                </p:cNvPr>
                <p:cNvSpPr/>
                <p:nvPr/>
              </p:nvSpPr>
              <p:spPr>
                <a:xfrm>
                  <a:off x="1066796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2" name="Freeform: Shape 1161">
                  <a:extLst>
                    <a:ext uri="{FF2B5EF4-FFF2-40B4-BE49-F238E27FC236}">
                      <a16:creationId xmlns:a16="http://schemas.microsoft.com/office/drawing/2014/main" id="{D2495949-59B7-4D33-85F3-53BA292E0AFE}"/>
                    </a:ext>
                  </a:extLst>
                </p:cNvPr>
                <p:cNvSpPr/>
                <p:nvPr/>
              </p:nvSpPr>
              <p:spPr>
                <a:xfrm>
                  <a:off x="1295401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3" name="Freeform: Shape 1162">
                  <a:extLst>
                    <a:ext uri="{FF2B5EF4-FFF2-40B4-BE49-F238E27FC236}">
                      <a16:creationId xmlns:a16="http://schemas.microsoft.com/office/drawing/2014/main" id="{8943F2B7-6721-4FBD-9C0B-77ED6BE007E0}"/>
                    </a:ext>
                  </a:extLst>
                </p:cNvPr>
                <p:cNvSpPr/>
                <p:nvPr/>
              </p:nvSpPr>
              <p:spPr>
                <a:xfrm>
                  <a:off x="1523999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4" name="Freeform: Shape 1163">
                  <a:extLst>
                    <a:ext uri="{FF2B5EF4-FFF2-40B4-BE49-F238E27FC236}">
                      <a16:creationId xmlns:a16="http://schemas.microsoft.com/office/drawing/2014/main" id="{2A13817A-6361-4016-A318-76395FF64D3C}"/>
                    </a:ext>
                  </a:extLst>
                </p:cNvPr>
                <p:cNvSpPr/>
                <p:nvPr/>
              </p:nvSpPr>
              <p:spPr>
                <a:xfrm>
                  <a:off x="1752596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5" name="Freeform: Shape 1164">
                  <a:extLst>
                    <a:ext uri="{FF2B5EF4-FFF2-40B4-BE49-F238E27FC236}">
                      <a16:creationId xmlns:a16="http://schemas.microsoft.com/office/drawing/2014/main" id="{555B7BC7-FBC1-4C9B-9411-14E5E5C63133}"/>
                    </a:ext>
                  </a:extLst>
                </p:cNvPr>
                <p:cNvSpPr/>
                <p:nvPr/>
              </p:nvSpPr>
              <p:spPr>
                <a:xfrm>
                  <a:off x="1981201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6" name="Freeform: Shape 1165">
                  <a:extLst>
                    <a:ext uri="{FF2B5EF4-FFF2-40B4-BE49-F238E27FC236}">
                      <a16:creationId xmlns:a16="http://schemas.microsoft.com/office/drawing/2014/main" id="{E82D67FE-4475-477F-A328-922193943D2F}"/>
                    </a:ext>
                  </a:extLst>
                </p:cNvPr>
                <p:cNvSpPr/>
                <p:nvPr/>
              </p:nvSpPr>
              <p:spPr>
                <a:xfrm>
                  <a:off x="2209799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7" name="Freeform: Shape 1166">
                  <a:extLst>
                    <a:ext uri="{FF2B5EF4-FFF2-40B4-BE49-F238E27FC236}">
                      <a16:creationId xmlns:a16="http://schemas.microsoft.com/office/drawing/2014/main" id="{668754C4-F067-4E7B-9339-22B9402F7517}"/>
                    </a:ext>
                  </a:extLst>
                </p:cNvPr>
                <p:cNvSpPr/>
                <p:nvPr/>
              </p:nvSpPr>
              <p:spPr>
                <a:xfrm>
                  <a:off x="2438396" y="2971798"/>
                  <a:ext cx="228604" cy="228604"/>
                </a:xfrm>
                <a:custGeom>
                  <a:avLst/>
                  <a:gdLst>
                    <a:gd name="connsiteX0" fmla="*/ 0 w 228604"/>
                    <a:gd name="connsiteY0" fmla="*/ 0 h 228604"/>
                    <a:gd name="connsiteX1" fmla="*/ 228604 w 228604"/>
                    <a:gd name="connsiteY1" fmla="*/ 0 h 228604"/>
                    <a:gd name="connsiteX2" fmla="*/ 228604 w 228604"/>
                    <a:gd name="connsiteY2" fmla="*/ 228604 h 228604"/>
                    <a:gd name="connsiteX3" fmla="*/ 0 w 228604"/>
                    <a:gd name="connsiteY3" fmla="*/ 228604 h 228604"/>
                    <a:gd name="connsiteX4" fmla="*/ 0 w 228604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604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8" name="Freeform: Shape 1167">
                  <a:extLst>
                    <a:ext uri="{FF2B5EF4-FFF2-40B4-BE49-F238E27FC236}">
                      <a16:creationId xmlns:a16="http://schemas.microsoft.com/office/drawing/2014/main" id="{005A4F2D-736C-49BE-8049-6B87678E85C8}"/>
                    </a:ext>
                  </a:extLst>
                </p:cNvPr>
                <p:cNvSpPr/>
                <p:nvPr/>
              </p:nvSpPr>
              <p:spPr>
                <a:xfrm>
                  <a:off x="2667001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69" name="Freeform: Shape 1168">
                  <a:extLst>
                    <a:ext uri="{FF2B5EF4-FFF2-40B4-BE49-F238E27FC236}">
                      <a16:creationId xmlns:a16="http://schemas.microsoft.com/office/drawing/2014/main" id="{82BC6C7D-16BE-458A-AAF3-7968CA081D89}"/>
                    </a:ext>
                  </a:extLst>
                </p:cNvPr>
                <p:cNvSpPr/>
                <p:nvPr/>
              </p:nvSpPr>
              <p:spPr>
                <a:xfrm>
                  <a:off x="2895599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0" name="Freeform: Shape 1169">
                  <a:extLst>
                    <a:ext uri="{FF2B5EF4-FFF2-40B4-BE49-F238E27FC236}">
                      <a16:creationId xmlns:a16="http://schemas.microsoft.com/office/drawing/2014/main" id="{04911BE8-774B-456F-99C3-21B751E7BFB6}"/>
                    </a:ext>
                  </a:extLst>
                </p:cNvPr>
                <p:cNvSpPr/>
                <p:nvPr/>
              </p:nvSpPr>
              <p:spPr>
                <a:xfrm>
                  <a:off x="3124196" y="2971798"/>
                  <a:ext cx="228604" cy="228604"/>
                </a:xfrm>
                <a:custGeom>
                  <a:avLst/>
                  <a:gdLst>
                    <a:gd name="connsiteX0" fmla="*/ 0 w 228604"/>
                    <a:gd name="connsiteY0" fmla="*/ 0 h 228604"/>
                    <a:gd name="connsiteX1" fmla="*/ 228604 w 228604"/>
                    <a:gd name="connsiteY1" fmla="*/ 0 h 228604"/>
                    <a:gd name="connsiteX2" fmla="*/ 228604 w 228604"/>
                    <a:gd name="connsiteY2" fmla="*/ 228604 h 228604"/>
                    <a:gd name="connsiteX3" fmla="*/ 0 w 228604"/>
                    <a:gd name="connsiteY3" fmla="*/ 228604 h 228604"/>
                    <a:gd name="connsiteX4" fmla="*/ 0 w 228604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604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1" name="Freeform: Shape 1170">
                  <a:extLst>
                    <a:ext uri="{FF2B5EF4-FFF2-40B4-BE49-F238E27FC236}">
                      <a16:creationId xmlns:a16="http://schemas.microsoft.com/office/drawing/2014/main" id="{A4F4FD3A-0362-425B-8FE5-BA46CF87E18D}"/>
                    </a:ext>
                  </a:extLst>
                </p:cNvPr>
                <p:cNvSpPr/>
                <p:nvPr/>
              </p:nvSpPr>
              <p:spPr>
                <a:xfrm>
                  <a:off x="3352801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2" name="Freeform: Shape 1171">
                  <a:extLst>
                    <a:ext uri="{FF2B5EF4-FFF2-40B4-BE49-F238E27FC236}">
                      <a16:creationId xmlns:a16="http://schemas.microsoft.com/office/drawing/2014/main" id="{5580C92A-E16F-45B1-BE23-505685562208}"/>
                    </a:ext>
                  </a:extLst>
                </p:cNvPr>
                <p:cNvSpPr/>
                <p:nvPr/>
              </p:nvSpPr>
              <p:spPr>
                <a:xfrm>
                  <a:off x="3581399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3" name="Freeform: Shape 1172">
                  <a:extLst>
                    <a:ext uri="{FF2B5EF4-FFF2-40B4-BE49-F238E27FC236}">
                      <a16:creationId xmlns:a16="http://schemas.microsoft.com/office/drawing/2014/main" id="{F36BBDA6-3AAF-40CB-BCBB-B7EF9F044E23}"/>
                    </a:ext>
                  </a:extLst>
                </p:cNvPr>
                <p:cNvSpPr/>
                <p:nvPr/>
              </p:nvSpPr>
              <p:spPr>
                <a:xfrm>
                  <a:off x="3809996" y="2971798"/>
                  <a:ext cx="228604" cy="228604"/>
                </a:xfrm>
                <a:custGeom>
                  <a:avLst/>
                  <a:gdLst>
                    <a:gd name="connsiteX0" fmla="*/ 0 w 228604"/>
                    <a:gd name="connsiteY0" fmla="*/ 0 h 228604"/>
                    <a:gd name="connsiteX1" fmla="*/ 228604 w 228604"/>
                    <a:gd name="connsiteY1" fmla="*/ 0 h 228604"/>
                    <a:gd name="connsiteX2" fmla="*/ 228604 w 228604"/>
                    <a:gd name="connsiteY2" fmla="*/ 228604 h 228604"/>
                    <a:gd name="connsiteX3" fmla="*/ 0 w 228604"/>
                    <a:gd name="connsiteY3" fmla="*/ 228604 h 228604"/>
                    <a:gd name="connsiteX4" fmla="*/ 0 w 228604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604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4" name="Freeform: Shape 1173">
                  <a:extLst>
                    <a:ext uri="{FF2B5EF4-FFF2-40B4-BE49-F238E27FC236}">
                      <a16:creationId xmlns:a16="http://schemas.microsoft.com/office/drawing/2014/main" id="{7242BA8F-9B60-4BBB-B10D-9E7564A17184}"/>
                    </a:ext>
                  </a:extLst>
                </p:cNvPr>
                <p:cNvSpPr/>
                <p:nvPr/>
              </p:nvSpPr>
              <p:spPr>
                <a:xfrm>
                  <a:off x="4038601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5" name="Freeform: Shape 1174">
                  <a:extLst>
                    <a:ext uri="{FF2B5EF4-FFF2-40B4-BE49-F238E27FC236}">
                      <a16:creationId xmlns:a16="http://schemas.microsoft.com/office/drawing/2014/main" id="{8F776940-340A-4803-91E2-4F7A325B2100}"/>
                    </a:ext>
                  </a:extLst>
                </p:cNvPr>
                <p:cNvSpPr/>
                <p:nvPr/>
              </p:nvSpPr>
              <p:spPr>
                <a:xfrm>
                  <a:off x="4267199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6" name="Freeform: Shape 1175">
                  <a:extLst>
                    <a:ext uri="{FF2B5EF4-FFF2-40B4-BE49-F238E27FC236}">
                      <a16:creationId xmlns:a16="http://schemas.microsoft.com/office/drawing/2014/main" id="{963FCDE9-0628-44BA-8080-EC311B985821}"/>
                    </a:ext>
                  </a:extLst>
                </p:cNvPr>
                <p:cNvSpPr/>
                <p:nvPr/>
              </p:nvSpPr>
              <p:spPr>
                <a:xfrm>
                  <a:off x="4495796" y="2971798"/>
                  <a:ext cx="228604" cy="228604"/>
                </a:xfrm>
                <a:custGeom>
                  <a:avLst/>
                  <a:gdLst>
                    <a:gd name="connsiteX0" fmla="*/ 0 w 228604"/>
                    <a:gd name="connsiteY0" fmla="*/ 0 h 228604"/>
                    <a:gd name="connsiteX1" fmla="*/ 228604 w 228604"/>
                    <a:gd name="connsiteY1" fmla="*/ 0 h 228604"/>
                    <a:gd name="connsiteX2" fmla="*/ 228604 w 228604"/>
                    <a:gd name="connsiteY2" fmla="*/ 228604 h 228604"/>
                    <a:gd name="connsiteX3" fmla="*/ 0 w 228604"/>
                    <a:gd name="connsiteY3" fmla="*/ 228604 h 228604"/>
                    <a:gd name="connsiteX4" fmla="*/ 0 w 228604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604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7" name="Freeform: Shape 1176">
                  <a:extLst>
                    <a:ext uri="{FF2B5EF4-FFF2-40B4-BE49-F238E27FC236}">
                      <a16:creationId xmlns:a16="http://schemas.microsoft.com/office/drawing/2014/main" id="{EEE5BDA7-FDF4-4A8D-81E7-8DF2D335EBA7}"/>
                    </a:ext>
                  </a:extLst>
                </p:cNvPr>
                <p:cNvSpPr/>
                <p:nvPr/>
              </p:nvSpPr>
              <p:spPr>
                <a:xfrm>
                  <a:off x="4724401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8" name="Freeform: Shape 1177">
                  <a:extLst>
                    <a:ext uri="{FF2B5EF4-FFF2-40B4-BE49-F238E27FC236}">
                      <a16:creationId xmlns:a16="http://schemas.microsoft.com/office/drawing/2014/main" id="{714EAF75-488B-4AFB-B893-25D53F886C33}"/>
                    </a:ext>
                  </a:extLst>
                </p:cNvPr>
                <p:cNvSpPr/>
                <p:nvPr/>
              </p:nvSpPr>
              <p:spPr>
                <a:xfrm>
                  <a:off x="4952999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79" name="Freeform: Shape 1178">
                  <a:extLst>
                    <a:ext uri="{FF2B5EF4-FFF2-40B4-BE49-F238E27FC236}">
                      <a16:creationId xmlns:a16="http://schemas.microsoft.com/office/drawing/2014/main" id="{0EBCF5DD-50BF-4613-8F85-558DB1615936}"/>
                    </a:ext>
                  </a:extLst>
                </p:cNvPr>
                <p:cNvSpPr/>
                <p:nvPr/>
              </p:nvSpPr>
              <p:spPr>
                <a:xfrm>
                  <a:off x="5181596" y="2971798"/>
                  <a:ext cx="228604" cy="228604"/>
                </a:xfrm>
                <a:custGeom>
                  <a:avLst/>
                  <a:gdLst>
                    <a:gd name="connsiteX0" fmla="*/ 0 w 228604"/>
                    <a:gd name="connsiteY0" fmla="*/ 0 h 228604"/>
                    <a:gd name="connsiteX1" fmla="*/ 228604 w 228604"/>
                    <a:gd name="connsiteY1" fmla="*/ 0 h 228604"/>
                    <a:gd name="connsiteX2" fmla="*/ 228604 w 228604"/>
                    <a:gd name="connsiteY2" fmla="*/ 228604 h 228604"/>
                    <a:gd name="connsiteX3" fmla="*/ 0 w 228604"/>
                    <a:gd name="connsiteY3" fmla="*/ 228604 h 228604"/>
                    <a:gd name="connsiteX4" fmla="*/ 0 w 228604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604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0" name="Freeform: Shape 1179">
                  <a:extLst>
                    <a:ext uri="{FF2B5EF4-FFF2-40B4-BE49-F238E27FC236}">
                      <a16:creationId xmlns:a16="http://schemas.microsoft.com/office/drawing/2014/main" id="{6450F2B5-98C6-4CF9-B193-ACD13FE21B32}"/>
                    </a:ext>
                  </a:extLst>
                </p:cNvPr>
                <p:cNvSpPr/>
                <p:nvPr/>
              </p:nvSpPr>
              <p:spPr>
                <a:xfrm>
                  <a:off x="5410201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1" name="Freeform: Shape 1180">
                  <a:extLst>
                    <a:ext uri="{FF2B5EF4-FFF2-40B4-BE49-F238E27FC236}">
                      <a16:creationId xmlns:a16="http://schemas.microsoft.com/office/drawing/2014/main" id="{88610D39-B6F5-4F95-86F1-AAA5E2274BDB}"/>
                    </a:ext>
                  </a:extLst>
                </p:cNvPr>
                <p:cNvSpPr/>
                <p:nvPr/>
              </p:nvSpPr>
              <p:spPr>
                <a:xfrm>
                  <a:off x="5638799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2" name="Freeform: Shape 1181">
                  <a:extLst>
                    <a:ext uri="{FF2B5EF4-FFF2-40B4-BE49-F238E27FC236}">
                      <a16:creationId xmlns:a16="http://schemas.microsoft.com/office/drawing/2014/main" id="{3ACA3579-0F66-458A-BEA9-213E4B7830BE}"/>
                    </a:ext>
                  </a:extLst>
                </p:cNvPr>
                <p:cNvSpPr/>
                <p:nvPr/>
              </p:nvSpPr>
              <p:spPr>
                <a:xfrm>
                  <a:off x="5867396" y="2971798"/>
                  <a:ext cx="228604" cy="228604"/>
                </a:xfrm>
                <a:custGeom>
                  <a:avLst/>
                  <a:gdLst>
                    <a:gd name="connsiteX0" fmla="*/ 0 w 228604"/>
                    <a:gd name="connsiteY0" fmla="*/ 0 h 228604"/>
                    <a:gd name="connsiteX1" fmla="*/ 228604 w 228604"/>
                    <a:gd name="connsiteY1" fmla="*/ 0 h 228604"/>
                    <a:gd name="connsiteX2" fmla="*/ 228604 w 228604"/>
                    <a:gd name="connsiteY2" fmla="*/ 228604 h 228604"/>
                    <a:gd name="connsiteX3" fmla="*/ 0 w 228604"/>
                    <a:gd name="connsiteY3" fmla="*/ 228604 h 228604"/>
                    <a:gd name="connsiteX4" fmla="*/ 0 w 228604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604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3" name="Freeform: Shape 1182">
                  <a:extLst>
                    <a:ext uri="{FF2B5EF4-FFF2-40B4-BE49-F238E27FC236}">
                      <a16:creationId xmlns:a16="http://schemas.microsoft.com/office/drawing/2014/main" id="{F17B80F2-FF9A-4B35-B73F-2283DFC80017}"/>
                    </a:ext>
                  </a:extLst>
                </p:cNvPr>
                <p:cNvSpPr/>
                <p:nvPr/>
              </p:nvSpPr>
              <p:spPr>
                <a:xfrm>
                  <a:off x="6096001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4" name="Freeform: Shape 1183">
                  <a:extLst>
                    <a:ext uri="{FF2B5EF4-FFF2-40B4-BE49-F238E27FC236}">
                      <a16:creationId xmlns:a16="http://schemas.microsoft.com/office/drawing/2014/main" id="{E515C9E3-6AC9-473B-940C-9025234AA788}"/>
                    </a:ext>
                  </a:extLst>
                </p:cNvPr>
                <p:cNvSpPr/>
                <p:nvPr/>
              </p:nvSpPr>
              <p:spPr>
                <a:xfrm>
                  <a:off x="6324599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5" name="Freeform: Shape 1184">
                  <a:extLst>
                    <a:ext uri="{FF2B5EF4-FFF2-40B4-BE49-F238E27FC236}">
                      <a16:creationId xmlns:a16="http://schemas.microsoft.com/office/drawing/2014/main" id="{8F2968D6-54CE-4336-9E53-E9765B67B256}"/>
                    </a:ext>
                  </a:extLst>
                </p:cNvPr>
                <p:cNvSpPr/>
                <p:nvPr/>
              </p:nvSpPr>
              <p:spPr>
                <a:xfrm>
                  <a:off x="6553196" y="2971798"/>
                  <a:ext cx="228604" cy="228604"/>
                </a:xfrm>
                <a:custGeom>
                  <a:avLst/>
                  <a:gdLst>
                    <a:gd name="connsiteX0" fmla="*/ 0 w 228604"/>
                    <a:gd name="connsiteY0" fmla="*/ 0 h 228604"/>
                    <a:gd name="connsiteX1" fmla="*/ 228604 w 228604"/>
                    <a:gd name="connsiteY1" fmla="*/ 0 h 228604"/>
                    <a:gd name="connsiteX2" fmla="*/ 228604 w 228604"/>
                    <a:gd name="connsiteY2" fmla="*/ 228604 h 228604"/>
                    <a:gd name="connsiteX3" fmla="*/ 0 w 228604"/>
                    <a:gd name="connsiteY3" fmla="*/ 228604 h 228604"/>
                    <a:gd name="connsiteX4" fmla="*/ 0 w 228604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604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6" name="Freeform: Shape 1185">
                  <a:extLst>
                    <a:ext uri="{FF2B5EF4-FFF2-40B4-BE49-F238E27FC236}">
                      <a16:creationId xmlns:a16="http://schemas.microsoft.com/office/drawing/2014/main" id="{EAE05CB1-4113-4CF4-9590-EC824B774369}"/>
                    </a:ext>
                  </a:extLst>
                </p:cNvPr>
                <p:cNvSpPr/>
                <p:nvPr/>
              </p:nvSpPr>
              <p:spPr>
                <a:xfrm>
                  <a:off x="6781801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7" name="Freeform: Shape 1186">
                  <a:extLst>
                    <a:ext uri="{FF2B5EF4-FFF2-40B4-BE49-F238E27FC236}">
                      <a16:creationId xmlns:a16="http://schemas.microsoft.com/office/drawing/2014/main" id="{31221A8B-675B-44A0-A542-F92A35084B07}"/>
                    </a:ext>
                  </a:extLst>
                </p:cNvPr>
                <p:cNvSpPr/>
                <p:nvPr/>
              </p:nvSpPr>
              <p:spPr>
                <a:xfrm>
                  <a:off x="152399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8" name="Freeform: Shape 1187">
                  <a:extLst>
                    <a:ext uri="{FF2B5EF4-FFF2-40B4-BE49-F238E27FC236}">
                      <a16:creationId xmlns:a16="http://schemas.microsoft.com/office/drawing/2014/main" id="{6BA09B62-AF08-4603-A86B-5DA57C7E1BB7}"/>
                    </a:ext>
                  </a:extLst>
                </p:cNvPr>
                <p:cNvSpPr/>
                <p:nvPr/>
              </p:nvSpPr>
              <p:spPr>
                <a:xfrm>
                  <a:off x="380996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89" name="Freeform: Shape 1188">
                  <a:extLst>
                    <a:ext uri="{FF2B5EF4-FFF2-40B4-BE49-F238E27FC236}">
                      <a16:creationId xmlns:a16="http://schemas.microsoft.com/office/drawing/2014/main" id="{6B048BF5-B096-472A-9379-1CF7C60AEFFD}"/>
                    </a:ext>
                  </a:extLst>
                </p:cNvPr>
                <p:cNvSpPr/>
                <p:nvPr/>
              </p:nvSpPr>
              <p:spPr>
                <a:xfrm>
                  <a:off x="609601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90" name="Freeform: Shape 1189">
                  <a:extLst>
                    <a:ext uri="{FF2B5EF4-FFF2-40B4-BE49-F238E27FC236}">
                      <a16:creationId xmlns:a16="http://schemas.microsoft.com/office/drawing/2014/main" id="{8583905B-A55F-4E69-BCFF-51D50E5C9925}"/>
                    </a:ext>
                  </a:extLst>
                </p:cNvPr>
                <p:cNvSpPr/>
                <p:nvPr/>
              </p:nvSpPr>
              <p:spPr>
                <a:xfrm>
                  <a:off x="838199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91" name="Freeform: Shape 1190">
                  <a:extLst>
                    <a:ext uri="{FF2B5EF4-FFF2-40B4-BE49-F238E27FC236}">
                      <a16:creationId xmlns:a16="http://schemas.microsoft.com/office/drawing/2014/main" id="{D0C51A07-E743-4E8F-92E9-4CF6DEAD36FB}"/>
                    </a:ext>
                  </a:extLst>
                </p:cNvPr>
                <p:cNvSpPr/>
                <p:nvPr/>
              </p:nvSpPr>
              <p:spPr>
                <a:xfrm>
                  <a:off x="1066796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92" name="Freeform: Shape 1191">
                  <a:extLst>
                    <a:ext uri="{FF2B5EF4-FFF2-40B4-BE49-F238E27FC236}">
                      <a16:creationId xmlns:a16="http://schemas.microsoft.com/office/drawing/2014/main" id="{91D78439-546A-485B-BFD9-0E7C979C807B}"/>
                    </a:ext>
                  </a:extLst>
                </p:cNvPr>
                <p:cNvSpPr/>
                <p:nvPr/>
              </p:nvSpPr>
              <p:spPr>
                <a:xfrm>
                  <a:off x="1295401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93" name="Freeform: Shape 1192">
                  <a:extLst>
                    <a:ext uri="{FF2B5EF4-FFF2-40B4-BE49-F238E27FC236}">
                      <a16:creationId xmlns:a16="http://schemas.microsoft.com/office/drawing/2014/main" id="{F231E9B3-D9FB-43FE-A657-10F65D95B12A}"/>
                    </a:ext>
                  </a:extLst>
                </p:cNvPr>
                <p:cNvSpPr/>
                <p:nvPr/>
              </p:nvSpPr>
              <p:spPr>
                <a:xfrm>
                  <a:off x="1523999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94" name="Freeform: Shape 1193">
                  <a:extLst>
                    <a:ext uri="{FF2B5EF4-FFF2-40B4-BE49-F238E27FC236}">
                      <a16:creationId xmlns:a16="http://schemas.microsoft.com/office/drawing/2014/main" id="{809FC064-24BC-4A86-95B3-D789C27F2395}"/>
                    </a:ext>
                  </a:extLst>
                </p:cNvPr>
                <p:cNvSpPr/>
                <p:nvPr/>
              </p:nvSpPr>
              <p:spPr>
                <a:xfrm>
                  <a:off x="1752596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95" name="Freeform: Shape 1194">
                  <a:extLst>
                    <a:ext uri="{FF2B5EF4-FFF2-40B4-BE49-F238E27FC236}">
                      <a16:creationId xmlns:a16="http://schemas.microsoft.com/office/drawing/2014/main" id="{56E467E8-8FC7-47B0-B180-300403B745F8}"/>
                    </a:ext>
                  </a:extLst>
                </p:cNvPr>
                <p:cNvSpPr/>
                <p:nvPr/>
              </p:nvSpPr>
              <p:spPr>
                <a:xfrm>
                  <a:off x="1981201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96" name="Freeform: Shape 1195">
                  <a:extLst>
                    <a:ext uri="{FF2B5EF4-FFF2-40B4-BE49-F238E27FC236}">
                      <a16:creationId xmlns:a16="http://schemas.microsoft.com/office/drawing/2014/main" id="{DF743AFF-40A7-4F28-A6CC-660FDE448330}"/>
                    </a:ext>
                  </a:extLst>
                </p:cNvPr>
                <p:cNvSpPr/>
                <p:nvPr/>
              </p:nvSpPr>
              <p:spPr>
                <a:xfrm>
                  <a:off x="2209799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97" name="Freeform: Shape 1196">
                  <a:extLst>
                    <a:ext uri="{FF2B5EF4-FFF2-40B4-BE49-F238E27FC236}">
                      <a16:creationId xmlns:a16="http://schemas.microsoft.com/office/drawing/2014/main" id="{9922954F-F118-4ECE-8FFE-533E976ECC86}"/>
                    </a:ext>
                  </a:extLst>
                </p:cNvPr>
                <p:cNvSpPr/>
                <p:nvPr/>
              </p:nvSpPr>
              <p:spPr>
                <a:xfrm>
                  <a:off x="2438396" y="3200403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153300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98" name="Freeform: Shape 1197">
                  <a:extLst>
                    <a:ext uri="{FF2B5EF4-FFF2-40B4-BE49-F238E27FC236}">
                      <a16:creationId xmlns:a16="http://schemas.microsoft.com/office/drawing/2014/main" id="{B24BB8AE-53F4-4DA2-8091-7A49AE973E5F}"/>
                    </a:ext>
                  </a:extLst>
                </p:cNvPr>
                <p:cNvSpPr/>
                <p:nvPr/>
              </p:nvSpPr>
              <p:spPr>
                <a:xfrm>
                  <a:off x="2667001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99" name="Freeform: Shape 1198">
                  <a:extLst>
                    <a:ext uri="{FF2B5EF4-FFF2-40B4-BE49-F238E27FC236}">
                      <a16:creationId xmlns:a16="http://schemas.microsoft.com/office/drawing/2014/main" id="{52C6D60E-8D65-4559-85D6-E9784B2B950F}"/>
                    </a:ext>
                  </a:extLst>
                </p:cNvPr>
                <p:cNvSpPr/>
                <p:nvPr/>
              </p:nvSpPr>
              <p:spPr>
                <a:xfrm>
                  <a:off x="2895599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0" name="Freeform: Shape 1199">
                  <a:extLst>
                    <a:ext uri="{FF2B5EF4-FFF2-40B4-BE49-F238E27FC236}">
                      <a16:creationId xmlns:a16="http://schemas.microsoft.com/office/drawing/2014/main" id="{0C29E327-4BB7-4265-9929-DD8D70B164F1}"/>
                    </a:ext>
                  </a:extLst>
                </p:cNvPr>
                <p:cNvSpPr/>
                <p:nvPr/>
              </p:nvSpPr>
              <p:spPr>
                <a:xfrm>
                  <a:off x="3124196" y="3200403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1" name="Freeform: Shape 1200">
                  <a:extLst>
                    <a:ext uri="{FF2B5EF4-FFF2-40B4-BE49-F238E27FC236}">
                      <a16:creationId xmlns:a16="http://schemas.microsoft.com/office/drawing/2014/main" id="{DAE7C6DC-9008-457B-B395-D86F74657A55}"/>
                    </a:ext>
                  </a:extLst>
                </p:cNvPr>
                <p:cNvSpPr/>
                <p:nvPr/>
              </p:nvSpPr>
              <p:spPr>
                <a:xfrm>
                  <a:off x="3352801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2" name="Freeform: Shape 1201">
                  <a:extLst>
                    <a:ext uri="{FF2B5EF4-FFF2-40B4-BE49-F238E27FC236}">
                      <a16:creationId xmlns:a16="http://schemas.microsoft.com/office/drawing/2014/main" id="{AF6C0B2C-6619-46E5-A1CC-E6EE98CE7CE1}"/>
                    </a:ext>
                  </a:extLst>
                </p:cNvPr>
                <p:cNvSpPr/>
                <p:nvPr/>
              </p:nvSpPr>
              <p:spPr>
                <a:xfrm>
                  <a:off x="3581399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3" name="Freeform: Shape 1202">
                  <a:extLst>
                    <a:ext uri="{FF2B5EF4-FFF2-40B4-BE49-F238E27FC236}">
                      <a16:creationId xmlns:a16="http://schemas.microsoft.com/office/drawing/2014/main" id="{EAA2742A-0484-4FAB-A397-57049659A728}"/>
                    </a:ext>
                  </a:extLst>
                </p:cNvPr>
                <p:cNvSpPr/>
                <p:nvPr/>
              </p:nvSpPr>
              <p:spPr>
                <a:xfrm>
                  <a:off x="3809996" y="3200403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4" name="Freeform: Shape 1203">
                  <a:extLst>
                    <a:ext uri="{FF2B5EF4-FFF2-40B4-BE49-F238E27FC236}">
                      <a16:creationId xmlns:a16="http://schemas.microsoft.com/office/drawing/2014/main" id="{0FE39B7A-C845-4293-A61D-7EB8F9A8ECA7}"/>
                    </a:ext>
                  </a:extLst>
                </p:cNvPr>
                <p:cNvSpPr/>
                <p:nvPr/>
              </p:nvSpPr>
              <p:spPr>
                <a:xfrm>
                  <a:off x="4038601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5" name="Freeform: Shape 1204">
                  <a:extLst>
                    <a:ext uri="{FF2B5EF4-FFF2-40B4-BE49-F238E27FC236}">
                      <a16:creationId xmlns:a16="http://schemas.microsoft.com/office/drawing/2014/main" id="{E0CAB0B1-6C29-491F-A47C-5D2ACA01BB36}"/>
                    </a:ext>
                  </a:extLst>
                </p:cNvPr>
                <p:cNvSpPr/>
                <p:nvPr/>
              </p:nvSpPr>
              <p:spPr>
                <a:xfrm>
                  <a:off x="4267199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6" name="Freeform: Shape 1205">
                  <a:extLst>
                    <a:ext uri="{FF2B5EF4-FFF2-40B4-BE49-F238E27FC236}">
                      <a16:creationId xmlns:a16="http://schemas.microsoft.com/office/drawing/2014/main" id="{ADFAC42D-785E-4CBB-B478-902E075FC306}"/>
                    </a:ext>
                  </a:extLst>
                </p:cNvPr>
                <p:cNvSpPr/>
                <p:nvPr/>
              </p:nvSpPr>
              <p:spPr>
                <a:xfrm>
                  <a:off x="4495796" y="3200403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7" name="Freeform: Shape 1206">
                  <a:extLst>
                    <a:ext uri="{FF2B5EF4-FFF2-40B4-BE49-F238E27FC236}">
                      <a16:creationId xmlns:a16="http://schemas.microsoft.com/office/drawing/2014/main" id="{3A2E3ABA-EFC9-4DB7-9471-5A65B56EA992}"/>
                    </a:ext>
                  </a:extLst>
                </p:cNvPr>
                <p:cNvSpPr/>
                <p:nvPr/>
              </p:nvSpPr>
              <p:spPr>
                <a:xfrm>
                  <a:off x="4724401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8" name="Freeform: Shape 1207">
                  <a:extLst>
                    <a:ext uri="{FF2B5EF4-FFF2-40B4-BE49-F238E27FC236}">
                      <a16:creationId xmlns:a16="http://schemas.microsoft.com/office/drawing/2014/main" id="{EE642332-BB61-4C77-A94A-B1078BF5C063}"/>
                    </a:ext>
                  </a:extLst>
                </p:cNvPr>
                <p:cNvSpPr/>
                <p:nvPr/>
              </p:nvSpPr>
              <p:spPr>
                <a:xfrm>
                  <a:off x="4952999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09" name="Freeform: Shape 1208">
                  <a:extLst>
                    <a:ext uri="{FF2B5EF4-FFF2-40B4-BE49-F238E27FC236}">
                      <a16:creationId xmlns:a16="http://schemas.microsoft.com/office/drawing/2014/main" id="{8028A7AA-143D-4839-8346-1989EA622AB0}"/>
                    </a:ext>
                  </a:extLst>
                </p:cNvPr>
                <p:cNvSpPr/>
                <p:nvPr/>
              </p:nvSpPr>
              <p:spPr>
                <a:xfrm>
                  <a:off x="5181596" y="3200403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10" name="Freeform: Shape 1209">
                  <a:extLst>
                    <a:ext uri="{FF2B5EF4-FFF2-40B4-BE49-F238E27FC236}">
                      <a16:creationId xmlns:a16="http://schemas.microsoft.com/office/drawing/2014/main" id="{89245736-E585-42EC-BFCB-239092420B1C}"/>
                    </a:ext>
                  </a:extLst>
                </p:cNvPr>
                <p:cNvSpPr/>
                <p:nvPr/>
              </p:nvSpPr>
              <p:spPr>
                <a:xfrm>
                  <a:off x="5410201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11" name="Freeform: Shape 1210">
                  <a:extLst>
                    <a:ext uri="{FF2B5EF4-FFF2-40B4-BE49-F238E27FC236}">
                      <a16:creationId xmlns:a16="http://schemas.microsoft.com/office/drawing/2014/main" id="{52F5F748-0F8B-4302-A118-A11A8D696E0C}"/>
                    </a:ext>
                  </a:extLst>
                </p:cNvPr>
                <p:cNvSpPr/>
                <p:nvPr/>
              </p:nvSpPr>
              <p:spPr>
                <a:xfrm>
                  <a:off x="5638799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12" name="Freeform: Shape 1211">
                  <a:extLst>
                    <a:ext uri="{FF2B5EF4-FFF2-40B4-BE49-F238E27FC236}">
                      <a16:creationId xmlns:a16="http://schemas.microsoft.com/office/drawing/2014/main" id="{4AE9CD00-7887-4996-A16B-B6FFD0CAB360}"/>
                    </a:ext>
                  </a:extLst>
                </p:cNvPr>
                <p:cNvSpPr/>
                <p:nvPr/>
              </p:nvSpPr>
              <p:spPr>
                <a:xfrm>
                  <a:off x="5867396" y="3200403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13" name="Freeform: Shape 1212">
                  <a:extLst>
                    <a:ext uri="{FF2B5EF4-FFF2-40B4-BE49-F238E27FC236}">
                      <a16:creationId xmlns:a16="http://schemas.microsoft.com/office/drawing/2014/main" id="{305D4A20-AECA-4621-AF8A-82FB5E288753}"/>
                    </a:ext>
                  </a:extLst>
                </p:cNvPr>
                <p:cNvSpPr/>
                <p:nvPr/>
              </p:nvSpPr>
              <p:spPr>
                <a:xfrm>
                  <a:off x="6096001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14" name="Freeform: Shape 1213">
                  <a:extLst>
                    <a:ext uri="{FF2B5EF4-FFF2-40B4-BE49-F238E27FC236}">
                      <a16:creationId xmlns:a16="http://schemas.microsoft.com/office/drawing/2014/main" id="{B35F79B3-3859-434A-AA75-144C59B0E7F6}"/>
                    </a:ext>
                  </a:extLst>
                </p:cNvPr>
                <p:cNvSpPr/>
                <p:nvPr/>
              </p:nvSpPr>
              <p:spPr>
                <a:xfrm>
                  <a:off x="6324599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15" name="Freeform: Shape 1214">
                  <a:extLst>
                    <a:ext uri="{FF2B5EF4-FFF2-40B4-BE49-F238E27FC236}">
                      <a16:creationId xmlns:a16="http://schemas.microsoft.com/office/drawing/2014/main" id="{ACD68DA2-D48B-4AA7-BC41-E6E2C5EA3223}"/>
                    </a:ext>
                  </a:extLst>
                </p:cNvPr>
                <p:cNvSpPr/>
                <p:nvPr/>
              </p:nvSpPr>
              <p:spPr>
                <a:xfrm>
                  <a:off x="6553196" y="3200403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216" name="Freeform: Shape 1215">
                  <a:extLst>
                    <a:ext uri="{FF2B5EF4-FFF2-40B4-BE49-F238E27FC236}">
                      <a16:creationId xmlns:a16="http://schemas.microsoft.com/office/drawing/2014/main" id="{F4DB9D3F-C3F2-406B-AEE9-D69C37F631A9}"/>
                    </a:ext>
                  </a:extLst>
                </p:cNvPr>
                <p:cNvSpPr/>
                <p:nvPr/>
              </p:nvSpPr>
              <p:spPr>
                <a:xfrm>
                  <a:off x="6781801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916" name="Freeform: Shape 915">
              <a:extLst>
                <a:ext uri="{FF2B5EF4-FFF2-40B4-BE49-F238E27FC236}">
                  <a16:creationId xmlns:a16="http://schemas.microsoft.com/office/drawing/2014/main" id="{4C71C8FF-A406-44C0-AF85-560F43EE429D}"/>
                </a:ext>
              </a:extLst>
            </p:cNvPr>
            <p:cNvSpPr/>
            <p:nvPr/>
          </p:nvSpPr>
          <p:spPr>
            <a:xfrm>
              <a:off x="7333046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7" name="Freeform: Shape 916">
              <a:extLst>
                <a:ext uri="{FF2B5EF4-FFF2-40B4-BE49-F238E27FC236}">
                  <a16:creationId xmlns:a16="http://schemas.microsoft.com/office/drawing/2014/main" id="{570867F2-727D-4158-8DE9-FD14D7AAD65B}"/>
                </a:ext>
              </a:extLst>
            </p:cNvPr>
            <p:cNvSpPr/>
            <p:nvPr/>
          </p:nvSpPr>
          <p:spPr>
            <a:xfrm>
              <a:off x="7455536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8" name="Freeform: Shape 917">
              <a:extLst>
                <a:ext uri="{FF2B5EF4-FFF2-40B4-BE49-F238E27FC236}">
                  <a16:creationId xmlns:a16="http://schemas.microsoft.com/office/drawing/2014/main" id="{85428416-82CE-45A2-8F70-8D3583A75678}"/>
                </a:ext>
              </a:extLst>
            </p:cNvPr>
            <p:cNvSpPr/>
            <p:nvPr/>
          </p:nvSpPr>
          <p:spPr>
            <a:xfrm>
              <a:off x="7573180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F425A409-324E-4443-9DCE-64061AAEB6A5}"/>
                </a:ext>
              </a:extLst>
            </p:cNvPr>
            <p:cNvSpPr/>
            <p:nvPr/>
          </p:nvSpPr>
          <p:spPr>
            <a:xfrm>
              <a:off x="7695670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A5D5144D-1A20-49C3-BFC2-F4D17F40B342}"/>
                </a:ext>
              </a:extLst>
            </p:cNvPr>
            <p:cNvSpPr/>
            <p:nvPr/>
          </p:nvSpPr>
          <p:spPr>
            <a:xfrm>
              <a:off x="7818160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1" name="Freeform: Shape 920">
              <a:extLst>
                <a:ext uri="{FF2B5EF4-FFF2-40B4-BE49-F238E27FC236}">
                  <a16:creationId xmlns:a16="http://schemas.microsoft.com/office/drawing/2014/main" id="{F4B9D44E-B15D-4850-92B4-2BA6E699DE17}"/>
                </a:ext>
              </a:extLst>
            </p:cNvPr>
            <p:cNvSpPr/>
            <p:nvPr/>
          </p:nvSpPr>
          <p:spPr>
            <a:xfrm>
              <a:off x="7940655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2" name="Freeform: Shape 921">
              <a:extLst>
                <a:ext uri="{FF2B5EF4-FFF2-40B4-BE49-F238E27FC236}">
                  <a16:creationId xmlns:a16="http://schemas.microsoft.com/office/drawing/2014/main" id="{20B6B46B-A473-4AC5-9945-8516BD2CAF05}"/>
                </a:ext>
              </a:extLst>
            </p:cNvPr>
            <p:cNvSpPr/>
            <p:nvPr/>
          </p:nvSpPr>
          <p:spPr>
            <a:xfrm>
              <a:off x="8063145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3" name="Freeform: Shape 922">
              <a:extLst>
                <a:ext uri="{FF2B5EF4-FFF2-40B4-BE49-F238E27FC236}">
                  <a16:creationId xmlns:a16="http://schemas.microsoft.com/office/drawing/2014/main" id="{25582ADC-8F39-49E5-BD64-734C2DBDD071}"/>
                </a:ext>
              </a:extLst>
            </p:cNvPr>
            <p:cNvSpPr/>
            <p:nvPr/>
          </p:nvSpPr>
          <p:spPr>
            <a:xfrm>
              <a:off x="8185635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4" name="Freeform: Shape 923">
              <a:extLst>
                <a:ext uri="{FF2B5EF4-FFF2-40B4-BE49-F238E27FC236}">
                  <a16:creationId xmlns:a16="http://schemas.microsoft.com/office/drawing/2014/main" id="{E7E8FAB7-3BF9-437F-A4FE-1C72C69AF3F2}"/>
                </a:ext>
              </a:extLst>
            </p:cNvPr>
            <p:cNvSpPr/>
            <p:nvPr/>
          </p:nvSpPr>
          <p:spPr>
            <a:xfrm>
              <a:off x="8308130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5" name="Freeform: Shape 924">
              <a:extLst>
                <a:ext uri="{FF2B5EF4-FFF2-40B4-BE49-F238E27FC236}">
                  <a16:creationId xmlns:a16="http://schemas.microsoft.com/office/drawing/2014/main" id="{FDEC48F3-7583-4F7C-BE76-EADB4B1FE146}"/>
                </a:ext>
              </a:extLst>
            </p:cNvPr>
            <p:cNvSpPr/>
            <p:nvPr/>
          </p:nvSpPr>
          <p:spPr>
            <a:xfrm>
              <a:off x="8430620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6" name="Freeform: Shape 925">
              <a:extLst>
                <a:ext uri="{FF2B5EF4-FFF2-40B4-BE49-F238E27FC236}">
                  <a16:creationId xmlns:a16="http://schemas.microsoft.com/office/drawing/2014/main" id="{C515CBDA-5CD6-40E0-8279-0A22A7FC3A53}"/>
                </a:ext>
              </a:extLst>
            </p:cNvPr>
            <p:cNvSpPr/>
            <p:nvPr/>
          </p:nvSpPr>
          <p:spPr>
            <a:xfrm>
              <a:off x="8553110" y="6490526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7" name="Freeform: Shape 926">
              <a:extLst>
                <a:ext uri="{FF2B5EF4-FFF2-40B4-BE49-F238E27FC236}">
                  <a16:creationId xmlns:a16="http://schemas.microsoft.com/office/drawing/2014/main" id="{9857A030-0F15-4DFD-9003-1DE773F770A6}"/>
                </a:ext>
              </a:extLst>
            </p:cNvPr>
            <p:cNvSpPr/>
            <p:nvPr/>
          </p:nvSpPr>
          <p:spPr>
            <a:xfrm>
              <a:off x="8675605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8" name="Freeform: Shape 927">
              <a:extLst>
                <a:ext uri="{FF2B5EF4-FFF2-40B4-BE49-F238E27FC236}">
                  <a16:creationId xmlns:a16="http://schemas.microsoft.com/office/drawing/2014/main" id="{F6E7A757-5C0C-4265-86C2-B3C0BB8C4C49}"/>
                </a:ext>
              </a:extLst>
            </p:cNvPr>
            <p:cNvSpPr/>
            <p:nvPr/>
          </p:nvSpPr>
          <p:spPr>
            <a:xfrm>
              <a:off x="8798095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9" name="Freeform: Shape 928">
              <a:extLst>
                <a:ext uri="{FF2B5EF4-FFF2-40B4-BE49-F238E27FC236}">
                  <a16:creationId xmlns:a16="http://schemas.microsoft.com/office/drawing/2014/main" id="{69BCCE9C-9F19-4593-8013-BBD9A0F6135C}"/>
                </a:ext>
              </a:extLst>
            </p:cNvPr>
            <p:cNvSpPr/>
            <p:nvPr/>
          </p:nvSpPr>
          <p:spPr>
            <a:xfrm>
              <a:off x="8920585" y="6490526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0" name="Freeform: Shape 929">
              <a:extLst>
                <a:ext uri="{FF2B5EF4-FFF2-40B4-BE49-F238E27FC236}">
                  <a16:creationId xmlns:a16="http://schemas.microsoft.com/office/drawing/2014/main" id="{911C921E-A060-4226-B4BD-E35CB6AF90A7}"/>
                </a:ext>
              </a:extLst>
            </p:cNvPr>
            <p:cNvSpPr/>
            <p:nvPr/>
          </p:nvSpPr>
          <p:spPr>
            <a:xfrm>
              <a:off x="9043080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1" name="Freeform: Shape 930">
              <a:extLst>
                <a:ext uri="{FF2B5EF4-FFF2-40B4-BE49-F238E27FC236}">
                  <a16:creationId xmlns:a16="http://schemas.microsoft.com/office/drawing/2014/main" id="{4AEB983B-21A5-42F1-93D5-C67594A0B8AA}"/>
                </a:ext>
              </a:extLst>
            </p:cNvPr>
            <p:cNvSpPr/>
            <p:nvPr/>
          </p:nvSpPr>
          <p:spPr>
            <a:xfrm>
              <a:off x="9165570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2" name="Freeform: Shape 931">
              <a:extLst>
                <a:ext uri="{FF2B5EF4-FFF2-40B4-BE49-F238E27FC236}">
                  <a16:creationId xmlns:a16="http://schemas.microsoft.com/office/drawing/2014/main" id="{E70F7002-9B65-411F-93F8-DF183F069A8E}"/>
                </a:ext>
              </a:extLst>
            </p:cNvPr>
            <p:cNvSpPr/>
            <p:nvPr/>
          </p:nvSpPr>
          <p:spPr>
            <a:xfrm>
              <a:off x="9288060" y="6490526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3" name="Freeform: Shape 932">
              <a:extLst>
                <a:ext uri="{FF2B5EF4-FFF2-40B4-BE49-F238E27FC236}">
                  <a16:creationId xmlns:a16="http://schemas.microsoft.com/office/drawing/2014/main" id="{DDF94631-C24E-4E55-BD4B-87BD41C3A454}"/>
                </a:ext>
              </a:extLst>
            </p:cNvPr>
            <p:cNvSpPr/>
            <p:nvPr/>
          </p:nvSpPr>
          <p:spPr>
            <a:xfrm>
              <a:off x="9410555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33400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4" name="Freeform: Shape 933">
              <a:extLst>
                <a:ext uri="{FF2B5EF4-FFF2-40B4-BE49-F238E27FC236}">
                  <a16:creationId xmlns:a16="http://schemas.microsoft.com/office/drawing/2014/main" id="{2A17824F-87E2-467D-ACF1-880BB5F99072}"/>
                </a:ext>
              </a:extLst>
            </p:cNvPr>
            <p:cNvSpPr/>
            <p:nvPr/>
          </p:nvSpPr>
          <p:spPr>
            <a:xfrm>
              <a:off x="9528194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5" name="Freeform: Shape 934">
              <a:extLst>
                <a:ext uri="{FF2B5EF4-FFF2-40B4-BE49-F238E27FC236}">
                  <a16:creationId xmlns:a16="http://schemas.microsoft.com/office/drawing/2014/main" id="{DC217975-8EEF-468A-9CEE-1B570076782B}"/>
                </a:ext>
              </a:extLst>
            </p:cNvPr>
            <p:cNvSpPr/>
            <p:nvPr/>
          </p:nvSpPr>
          <p:spPr>
            <a:xfrm>
              <a:off x="9650684" y="6490526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6" name="Freeform: Shape 935">
              <a:extLst>
                <a:ext uri="{FF2B5EF4-FFF2-40B4-BE49-F238E27FC236}">
                  <a16:creationId xmlns:a16="http://schemas.microsoft.com/office/drawing/2014/main" id="{292FBFE9-C14D-4726-B1B1-85633CD68739}"/>
                </a:ext>
              </a:extLst>
            </p:cNvPr>
            <p:cNvSpPr/>
            <p:nvPr/>
          </p:nvSpPr>
          <p:spPr>
            <a:xfrm>
              <a:off x="9773179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7" name="Freeform: Shape 936">
              <a:extLst>
                <a:ext uri="{FF2B5EF4-FFF2-40B4-BE49-F238E27FC236}">
                  <a16:creationId xmlns:a16="http://schemas.microsoft.com/office/drawing/2014/main" id="{B7AEB3F3-7703-48F9-B5B1-C1DD9848022C}"/>
                </a:ext>
              </a:extLst>
            </p:cNvPr>
            <p:cNvSpPr/>
            <p:nvPr/>
          </p:nvSpPr>
          <p:spPr>
            <a:xfrm>
              <a:off x="9895669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8" name="Freeform: Shape 937">
              <a:extLst>
                <a:ext uri="{FF2B5EF4-FFF2-40B4-BE49-F238E27FC236}">
                  <a16:creationId xmlns:a16="http://schemas.microsoft.com/office/drawing/2014/main" id="{1301C886-058D-48B7-AC1B-A7D73294FC44}"/>
                </a:ext>
              </a:extLst>
            </p:cNvPr>
            <p:cNvSpPr/>
            <p:nvPr/>
          </p:nvSpPr>
          <p:spPr>
            <a:xfrm>
              <a:off x="10018159" y="6490526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9" name="Freeform: Shape 938">
              <a:extLst>
                <a:ext uri="{FF2B5EF4-FFF2-40B4-BE49-F238E27FC236}">
                  <a16:creationId xmlns:a16="http://schemas.microsoft.com/office/drawing/2014/main" id="{28FDBF75-9A6C-4AFC-AA96-ED38350847E3}"/>
                </a:ext>
              </a:extLst>
            </p:cNvPr>
            <p:cNvSpPr/>
            <p:nvPr/>
          </p:nvSpPr>
          <p:spPr>
            <a:xfrm>
              <a:off x="10140654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0" name="Freeform: Shape 939">
              <a:extLst>
                <a:ext uri="{FF2B5EF4-FFF2-40B4-BE49-F238E27FC236}">
                  <a16:creationId xmlns:a16="http://schemas.microsoft.com/office/drawing/2014/main" id="{2093F9E3-690E-4BAE-908D-3C71B7C59F7A}"/>
                </a:ext>
              </a:extLst>
            </p:cNvPr>
            <p:cNvSpPr/>
            <p:nvPr/>
          </p:nvSpPr>
          <p:spPr>
            <a:xfrm>
              <a:off x="10263144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1" name="Freeform: Shape 940">
              <a:extLst>
                <a:ext uri="{FF2B5EF4-FFF2-40B4-BE49-F238E27FC236}">
                  <a16:creationId xmlns:a16="http://schemas.microsoft.com/office/drawing/2014/main" id="{9AE3E991-3218-4C65-B85F-E68BF84A8EAA}"/>
                </a:ext>
              </a:extLst>
            </p:cNvPr>
            <p:cNvSpPr/>
            <p:nvPr/>
          </p:nvSpPr>
          <p:spPr>
            <a:xfrm>
              <a:off x="10385634" y="6490526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2" name="Freeform: Shape 941">
              <a:extLst>
                <a:ext uri="{FF2B5EF4-FFF2-40B4-BE49-F238E27FC236}">
                  <a16:creationId xmlns:a16="http://schemas.microsoft.com/office/drawing/2014/main" id="{1014FFFE-9EB0-4DB1-8F26-193E9C92F385}"/>
                </a:ext>
              </a:extLst>
            </p:cNvPr>
            <p:cNvSpPr/>
            <p:nvPr/>
          </p:nvSpPr>
          <p:spPr>
            <a:xfrm>
              <a:off x="10508129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3" name="Freeform: Shape 942">
              <a:extLst>
                <a:ext uri="{FF2B5EF4-FFF2-40B4-BE49-F238E27FC236}">
                  <a16:creationId xmlns:a16="http://schemas.microsoft.com/office/drawing/2014/main" id="{A769A4F9-8916-499F-A55E-1593354DF5D6}"/>
                </a:ext>
              </a:extLst>
            </p:cNvPr>
            <p:cNvSpPr/>
            <p:nvPr/>
          </p:nvSpPr>
          <p:spPr>
            <a:xfrm>
              <a:off x="10630619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4" name="Freeform: Shape 943">
              <a:extLst>
                <a:ext uri="{FF2B5EF4-FFF2-40B4-BE49-F238E27FC236}">
                  <a16:creationId xmlns:a16="http://schemas.microsoft.com/office/drawing/2014/main" id="{268DE661-9A53-45D2-9F0A-3C1257C36322}"/>
                </a:ext>
              </a:extLst>
            </p:cNvPr>
            <p:cNvSpPr/>
            <p:nvPr/>
          </p:nvSpPr>
          <p:spPr>
            <a:xfrm>
              <a:off x="10753109" y="6490526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5" name="Freeform: Shape 944">
              <a:extLst>
                <a:ext uri="{FF2B5EF4-FFF2-40B4-BE49-F238E27FC236}">
                  <a16:creationId xmlns:a16="http://schemas.microsoft.com/office/drawing/2014/main" id="{306D8974-7BFC-4641-ABE3-9D0160AF88F8}"/>
                </a:ext>
              </a:extLst>
            </p:cNvPr>
            <p:cNvSpPr/>
            <p:nvPr/>
          </p:nvSpPr>
          <p:spPr>
            <a:xfrm>
              <a:off x="10875604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6" name="Freeform: Shape 945">
              <a:extLst>
                <a:ext uri="{FF2B5EF4-FFF2-40B4-BE49-F238E27FC236}">
                  <a16:creationId xmlns:a16="http://schemas.microsoft.com/office/drawing/2014/main" id="{6992BB9F-971D-4D2B-B29D-A80F66E55672}"/>
                </a:ext>
              </a:extLst>
            </p:cNvPr>
            <p:cNvSpPr/>
            <p:nvPr/>
          </p:nvSpPr>
          <p:spPr>
            <a:xfrm>
              <a:off x="7333046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7" name="Freeform: Shape 946">
              <a:extLst>
                <a:ext uri="{FF2B5EF4-FFF2-40B4-BE49-F238E27FC236}">
                  <a16:creationId xmlns:a16="http://schemas.microsoft.com/office/drawing/2014/main" id="{32EE15D0-26C6-47CF-B260-1E8BD7953E8E}"/>
                </a:ext>
              </a:extLst>
            </p:cNvPr>
            <p:cNvSpPr/>
            <p:nvPr/>
          </p:nvSpPr>
          <p:spPr>
            <a:xfrm>
              <a:off x="7455536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8" name="Freeform: Shape 947">
              <a:extLst>
                <a:ext uri="{FF2B5EF4-FFF2-40B4-BE49-F238E27FC236}">
                  <a16:creationId xmlns:a16="http://schemas.microsoft.com/office/drawing/2014/main" id="{0688F720-D660-4CC6-B441-5AD5FAE09285}"/>
                </a:ext>
              </a:extLst>
            </p:cNvPr>
            <p:cNvSpPr/>
            <p:nvPr/>
          </p:nvSpPr>
          <p:spPr>
            <a:xfrm>
              <a:off x="7573180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9" name="Freeform: Shape 948">
              <a:extLst>
                <a:ext uri="{FF2B5EF4-FFF2-40B4-BE49-F238E27FC236}">
                  <a16:creationId xmlns:a16="http://schemas.microsoft.com/office/drawing/2014/main" id="{78F500F6-E096-4F67-9993-1C8E1D7B8818}"/>
                </a:ext>
              </a:extLst>
            </p:cNvPr>
            <p:cNvSpPr/>
            <p:nvPr/>
          </p:nvSpPr>
          <p:spPr>
            <a:xfrm>
              <a:off x="7695670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0" name="Freeform: Shape 949">
              <a:extLst>
                <a:ext uri="{FF2B5EF4-FFF2-40B4-BE49-F238E27FC236}">
                  <a16:creationId xmlns:a16="http://schemas.microsoft.com/office/drawing/2014/main" id="{F800084D-6F54-42F0-A098-AEEE8D028841}"/>
                </a:ext>
              </a:extLst>
            </p:cNvPr>
            <p:cNvSpPr/>
            <p:nvPr/>
          </p:nvSpPr>
          <p:spPr>
            <a:xfrm>
              <a:off x="7818160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1" name="Freeform: Shape 950">
              <a:extLst>
                <a:ext uri="{FF2B5EF4-FFF2-40B4-BE49-F238E27FC236}">
                  <a16:creationId xmlns:a16="http://schemas.microsoft.com/office/drawing/2014/main" id="{403B461D-6D8F-4B19-A873-606C010A3CD0}"/>
                </a:ext>
              </a:extLst>
            </p:cNvPr>
            <p:cNvSpPr/>
            <p:nvPr/>
          </p:nvSpPr>
          <p:spPr>
            <a:xfrm>
              <a:off x="7940655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2" name="Freeform: Shape 951">
              <a:extLst>
                <a:ext uri="{FF2B5EF4-FFF2-40B4-BE49-F238E27FC236}">
                  <a16:creationId xmlns:a16="http://schemas.microsoft.com/office/drawing/2014/main" id="{6209B0D3-1D91-4A77-BB4F-5C22B7D2CBCD}"/>
                </a:ext>
              </a:extLst>
            </p:cNvPr>
            <p:cNvSpPr/>
            <p:nvPr/>
          </p:nvSpPr>
          <p:spPr>
            <a:xfrm>
              <a:off x="8063145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3" name="Freeform: Shape 952">
              <a:extLst>
                <a:ext uri="{FF2B5EF4-FFF2-40B4-BE49-F238E27FC236}">
                  <a16:creationId xmlns:a16="http://schemas.microsoft.com/office/drawing/2014/main" id="{D9CB8C2F-3B5C-44BE-BC0B-96999A9F9767}"/>
                </a:ext>
              </a:extLst>
            </p:cNvPr>
            <p:cNvSpPr/>
            <p:nvPr/>
          </p:nvSpPr>
          <p:spPr>
            <a:xfrm>
              <a:off x="8185635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4" name="Freeform: Shape 953">
              <a:extLst>
                <a:ext uri="{FF2B5EF4-FFF2-40B4-BE49-F238E27FC236}">
                  <a16:creationId xmlns:a16="http://schemas.microsoft.com/office/drawing/2014/main" id="{2980A84C-D6F5-4992-97C1-7F1E166F480E}"/>
                </a:ext>
              </a:extLst>
            </p:cNvPr>
            <p:cNvSpPr/>
            <p:nvPr/>
          </p:nvSpPr>
          <p:spPr>
            <a:xfrm>
              <a:off x="8308130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5" name="Freeform: Shape 954">
              <a:extLst>
                <a:ext uri="{FF2B5EF4-FFF2-40B4-BE49-F238E27FC236}">
                  <a16:creationId xmlns:a16="http://schemas.microsoft.com/office/drawing/2014/main" id="{AA151BF0-85B7-4718-B2D1-5E9DF38AED45}"/>
                </a:ext>
              </a:extLst>
            </p:cNvPr>
            <p:cNvSpPr/>
            <p:nvPr/>
          </p:nvSpPr>
          <p:spPr>
            <a:xfrm>
              <a:off x="8430620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6" name="Freeform: Shape 955">
              <a:extLst>
                <a:ext uri="{FF2B5EF4-FFF2-40B4-BE49-F238E27FC236}">
                  <a16:creationId xmlns:a16="http://schemas.microsoft.com/office/drawing/2014/main" id="{9F723310-C63D-4B1B-89D9-EB84F1C60286}"/>
                </a:ext>
              </a:extLst>
            </p:cNvPr>
            <p:cNvSpPr/>
            <p:nvPr/>
          </p:nvSpPr>
          <p:spPr>
            <a:xfrm>
              <a:off x="8553110" y="6613016"/>
              <a:ext cx="122494" cy="122494"/>
            </a:xfrm>
            <a:custGeom>
              <a:avLst/>
              <a:gdLst>
                <a:gd name="connsiteX0" fmla="*/ 0 w 228604"/>
                <a:gd name="connsiteY0" fmla="*/ 0 h 228604"/>
                <a:gd name="connsiteX1" fmla="*/ 228604 w 228604"/>
                <a:gd name="connsiteY1" fmla="*/ 0 h 228604"/>
                <a:gd name="connsiteX2" fmla="*/ 228604 w 228604"/>
                <a:gd name="connsiteY2" fmla="*/ 228604 h 228604"/>
                <a:gd name="connsiteX3" fmla="*/ 0 w 228604"/>
                <a:gd name="connsiteY3" fmla="*/ 228604 h 228604"/>
                <a:gd name="connsiteX4" fmla="*/ 0 w 228604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604">
                  <a:moveTo>
                    <a:pt x="0" y="0"/>
                  </a:moveTo>
                  <a:lnTo>
                    <a:pt x="228604" y="0"/>
                  </a:lnTo>
                  <a:lnTo>
                    <a:pt x="228604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7" name="Freeform: Shape 956">
              <a:extLst>
                <a:ext uri="{FF2B5EF4-FFF2-40B4-BE49-F238E27FC236}">
                  <a16:creationId xmlns:a16="http://schemas.microsoft.com/office/drawing/2014/main" id="{F5478C49-C739-4437-B785-0B6938AE3510}"/>
                </a:ext>
              </a:extLst>
            </p:cNvPr>
            <p:cNvSpPr/>
            <p:nvPr/>
          </p:nvSpPr>
          <p:spPr>
            <a:xfrm>
              <a:off x="8675605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8" name="Freeform: Shape 957">
              <a:extLst>
                <a:ext uri="{FF2B5EF4-FFF2-40B4-BE49-F238E27FC236}">
                  <a16:creationId xmlns:a16="http://schemas.microsoft.com/office/drawing/2014/main" id="{B4867FA8-D672-4B50-9110-5E0893BFB13D}"/>
                </a:ext>
              </a:extLst>
            </p:cNvPr>
            <p:cNvSpPr/>
            <p:nvPr/>
          </p:nvSpPr>
          <p:spPr>
            <a:xfrm>
              <a:off x="8798095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9" name="Freeform: Shape 958">
              <a:extLst>
                <a:ext uri="{FF2B5EF4-FFF2-40B4-BE49-F238E27FC236}">
                  <a16:creationId xmlns:a16="http://schemas.microsoft.com/office/drawing/2014/main" id="{999CAC5A-C2A1-473A-9AD6-F5D07BB99E55}"/>
                </a:ext>
              </a:extLst>
            </p:cNvPr>
            <p:cNvSpPr/>
            <p:nvPr/>
          </p:nvSpPr>
          <p:spPr>
            <a:xfrm>
              <a:off x="8920585" y="6613016"/>
              <a:ext cx="122494" cy="122494"/>
            </a:xfrm>
            <a:custGeom>
              <a:avLst/>
              <a:gdLst>
                <a:gd name="connsiteX0" fmla="*/ 0 w 228604"/>
                <a:gd name="connsiteY0" fmla="*/ 0 h 228604"/>
                <a:gd name="connsiteX1" fmla="*/ 228604 w 228604"/>
                <a:gd name="connsiteY1" fmla="*/ 0 h 228604"/>
                <a:gd name="connsiteX2" fmla="*/ 228604 w 228604"/>
                <a:gd name="connsiteY2" fmla="*/ 228604 h 228604"/>
                <a:gd name="connsiteX3" fmla="*/ 0 w 228604"/>
                <a:gd name="connsiteY3" fmla="*/ 228604 h 228604"/>
                <a:gd name="connsiteX4" fmla="*/ 0 w 228604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604">
                  <a:moveTo>
                    <a:pt x="0" y="0"/>
                  </a:moveTo>
                  <a:lnTo>
                    <a:pt x="228604" y="0"/>
                  </a:lnTo>
                  <a:lnTo>
                    <a:pt x="228604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0" name="Freeform: Shape 959">
              <a:extLst>
                <a:ext uri="{FF2B5EF4-FFF2-40B4-BE49-F238E27FC236}">
                  <a16:creationId xmlns:a16="http://schemas.microsoft.com/office/drawing/2014/main" id="{5404483C-658B-406F-85B8-7CF51DEA394E}"/>
                </a:ext>
              </a:extLst>
            </p:cNvPr>
            <p:cNvSpPr/>
            <p:nvPr/>
          </p:nvSpPr>
          <p:spPr>
            <a:xfrm>
              <a:off x="9043080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1" name="Freeform: Shape 960">
              <a:extLst>
                <a:ext uri="{FF2B5EF4-FFF2-40B4-BE49-F238E27FC236}">
                  <a16:creationId xmlns:a16="http://schemas.microsoft.com/office/drawing/2014/main" id="{1BAAD4FE-2145-4AEB-A470-6C52F3041A4A}"/>
                </a:ext>
              </a:extLst>
            </p:cNvPr>
            <p:cNvSpPr/>
            <p:nvPr/>
          </p:nvSpPr>
          <p:spPr>
            <a:xfrm>
              <a:off x="9165570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2" name="Freeform: Shape 961">
              <a:extLst>
                <a:ext uri="{FF2B5EF4-FFF2-40B4-BE49-F238E27FC236}">
                  <a16:creationId xmlns:a16="http://schemas.microsoft.com/office/drawing/2014/main" id="{D0618F62-E922-4557-96A6-70FBE0009C71}"/>
                </a:ext>
              </a:extLst>
            </p:cNvPr>
            <p:cNvSpPr/>
            <p:nvPr/>
          </p:nvSpPr>
          <p:spPr>
            <a:xfrm>
              <a:off x="9288060" y="6613016"/>
              <a:ext cx="122494" cy="122494"/>
            </a:xfrm>
            <a:custGeom>
              <a:avLst/>
              <a:gdLst>
                <a:gd name="connsiteX0" fmla="*/ 0 w 228604"/>
                <a:gd name="connsiteY0" fmla="*/ 0 h 228604"/>
                <a:gd name="connsiteX1" fmla="*/ 228604 w 228604"/>
                <a:gd name="connsiteY1" fmla="*/ 0 h 228604"/>
                <a:gd name="connsiteX2" fmla="*/ 228604 w 228604"/>
                <a:gd name="connsiteY2" fmla="*/ 228604 h 228604"/>
                <a:gd name="connsiteX3" fmla="*/ 0 w 228604"/>
                <a:gd name="connsiteY3" fmla="*/ 228604 h 228604"/>
                <a:gd name="connsiteX4" fmla="*/ 0 w 228604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604">
                  <a:moveTo>
                    <a:pt x="0" y="0"/>
                  </a:moveTo>
                  <a:lnTo>
                    <a:pt x="228604" y="0"/>
                  </a:lnTo>
                  <a:lnTo>
                    <a:pt x="228604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3" name="Freeform: Shape 962">
              <a:extLst>
                <a:ext uri="{FF2B5EF4-FFF2-40B4-BE49-F238E27FC236}">
                  <a16:creationId xmlns:a16="http://schemas.microsoft.com/office/drawing/2014/main" id="{06B76952-69D3-4ED3-83B6-1FC40EE6832E}"/>
                </a:ext>
              </a:extLst>
            </p:cNvPr>
            <p:cNvSpPr/>
            <p:nvPr/>
          </p:nvSpPr>
          <p:spPr>
            <a:xfrm>
              <a:off x="9410555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4" name="Freeform: Shape 963">
              <a:extLst>
                <a:ext uri="{FF2B5EF4-FFF2-40B4-BE49-F238E27FC236}">
                  <a16:creationId xmlns:a16="http://schemas.microsoft.com/office/drawing/2014/main" id="{244F6C93-45EA-4F33-80F5-08C5B3E0411C}"/>
                </a:ext>
              </a:extLst>
            </p:cNvPr>
            <p:cNvSpPr/>
            <p:nvPr/>
          </p:nvSpPr>
          <p:spPr>
            <a:xfrm>
              <a:off x="9528194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5" name="Freeform: Shape 964">
              <a:extLst>
                <a:ext uri="{FF2B5EF4-FFF2-40B4-BE49-F238E27FC236}">
                  <a16:creationId xmlns:a16="http://schemas.microsoft.com/office/drawing/2014/main" id="{B3C0826E-184D-43E5-90AF-18F3753C3B2B}"/>
                </a:ext>
              </a:extLst>
            </p:cNvPr>
            <p:cNvSpPr/>
            <p:nvPr/>
          </p:nvSpPr>
          <p:spPr>
            <a:xfrm>
              <a:off x="9650684" y="6613016"/>
              <a:ext cx="122494" cy="122494"/>
            </a:xfrm>
            <a:custGeom>
              <a:avLst/>
              <a:gdLst>
                <a:gd name="connsiteX0" fmla="*/ 0 w 228604"/>
                <a:gd name="connsiteY0" fmla="*/ 0 h 228604"/>
                <a:gd name="connsiteX1" fmla="*/ 228604 w 228604"/>
                <a:gd name="connsiteY1" fmla="*/ 0 h 228604"/>
                <a:gd name="connsiteX2" fmla="*/ 228604 w 228604"/>
                <a:gd name="connsiteY2" fmla="*/ 228604 h 228604"/>
                <a:gd name="connsiteX3" fmla="*/ 0 w 228604"/>
                <a:gd name="connsiteY3" fmla="*/ 228604 h 228604"/>
                <a:gd name="connsiteX4" fmla="*/ 0 w 228604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604">
                  <a:moveTo>
                    <a:pt x="0" y="0"/>
                  </a:moveTo>
                  <a:lnTo>
                    <a:pt x="228604" y="0"/>
                  </a:lnTo>
                  <a:lnTo>
                    <a:pt x="228604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6" name="Freeform: Shape 965">
              <a:extLst>
                <a:ext uri="{FF2B5EF4-FFF2-40B4-BE49-F238E27FC236}">
                  <a16:creationId xmlns:a16="http://schemas.microsoft.com/office/drawing/2014/main" id="{3925FC47-FF9B-4754-BB4D-F80824EA4063}"/>
                </a:ext>
              </a:extLst>
            </p:cNvPr>
            <p:cNvSpPr/>
            <p:nvPr/>
          </p:nvSpPr>
          <p:spPr>
            <a:xfrm>
              <a:off x="9773179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7" name="Freeform: Shape 966">
              <a:extLst>
                <a:ext uri="{FF2B5EF4-FFF2-40B4-BE49-F238E27FC236}">
                  <a16:creationId xmlns:a16="http://schemas.microsoft.com/office/drawing/2014/main" id="{F0E99171-811D-4454-A906-9D6D90AA5D62}"/>
                </a:ext>
              </a:extLst>
            </p:cNvPr>
            <p:cNvSpPr/>
            <p:nvPr/>
          </p:nvSpPr>
          <p:spPr>
            <a:xfrm>
              <a:off x="9895669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8" name="Freeform: Shape 967">
              <a:extLst>
                <a:ext uri="{FF2B5EF4-FFF2-40B4-BE49-F238E27FC236}">
                  <a16:creationId xmlns:a16="http://schemas.microsoft.com/office/drawing/2014/main" id="{32BEF2A1-B156-4276-81A8-98D91D54B915}"/>
                </a:ext>
              </a:extLst>
            </p:cNvPr>
            <p:cNvSpPr/>
            <p:nvPr/>
          </p:nvSpPr>
          <p:spPr>
            <a:xfrm>
              <a:off x="10018159" y="6613016"/>
              <a:ext cx="122494" cy="122494"/>
            </a:xfrm>
            <a:custGeom>
              <a:avLst/>
              <a:gdLst>
                <a:gd name="connsiteX0" fmla="*/ 0 w 228604"/>
                <a:gd name="connsiteY0" fmla="*/ 0 h 228604"/>
                <a:gd name="connsiteX1" fmla="*/ 228604 w 228604"/>
                <a:gd name="connsiteY1" fmla="*/ 0 h 228604"/>
                <a:gd name="connsiteX2" fmla="*/ 228604 w 228604"/>
                <a:gd name="connsiteY2" fmla="*/ 228604 h 228604"/>
                <a:gd name="connsiteX3" fmla="*/ 0 w 228604"/>
                <a:gd name="connsiteY3" fmla="*/ 228604 h 228604"/>
                <a:gd name="connsiteX4" fmla="*/ 0 w 228604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604">
                  <a:moveTo>
                    <a:pt x="0" y="0"/>
                  </a:moveTo>
                  <a:lnTo>
                    <a:pt x="228604" y="0"/>
                  </a:lnTo>
                  <a:lnTo>
                    <a:pt x="228604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9" name="Freeform: Shape 968">
              <a:extLst>
                <a:ext uri="{FF2B5EF4-FFF2-40B4-BE49-F238E27FC236}">
                  <a16:creationId xmlns:a16="http://schemas.microsoft.com/office/drawing/2014/main" id="{AFEB52A2-AB4F-4E0C-9100-9814604887E2}"/>
                </a:ext>
              </a:extLst>
            </p:cNvPr>
            <p:cNvSpPr/>
            <p:nvPr/>
          </p:nvSpPr>
          <p:spPr>
            <a:xfrm>
              <a:off x="10140654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0" name="Freeform: Shape 969">
              <a:extLst>
                <a:ext uri="{FF2B5EF4-FFF2-40B4-BE49-F238E27FC236}">
                  <a16:creationId xmlns:a16="http://schemas.microsoft.com/office/drawing/2014/main" id="{F6B69EE4-3A5F-438B-9171-E53209473E20}"/>
                </a:ext>
              </a:extLst>
            </p:cNvPr>
            <p:cNvSpPr/>
            <p:nvPr/>
          </p:nvSpPr>
          <p:spPr>
            <a:xfrm>
              <a:off x="10263144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1" name="Freeform: Shape 970">
              <a:extLst>
                <a:ext uri="{FF2B5EF4-FFF2-40B4-BE49-F238E27FC236}">
                  <a16:creationId xmlns:a16="http://schemas.microsoft.com/office/drawing/2014/main" id="{70B80AD9-EC7F-4592-9D52-A7F4D10B09AC}"/>
                </a:ext>
              </a:extLst>
            </p:cNvPr>
            <p:cNvSpPr/>
            <p:nvPr/>
          </p:nvSpPr>
          <p:spPr>
            <a:xfrm>
              <a:off x="10385634" y="6613016"/>
              <a:ext cx="122494" cy="122494"/>
            </a:xfrm>
            <a:custGeom>
              <a:avLst/>
              <a:gdLst>
                <a:gd name="connsiteX0" fmla="*/ 0 w 228604"/>
                <a:gd name="connsiteY0" fmla="*/ 0 h 228604"/>
                <a:gd name="connsiteX1" fmla="*/ 228604 w 228604"/>
                <a:gd name="connsiteY1" fmla="*/ 0 h 228604"/>
                <a:gd name="connsiteX2" fmla="*/ 228604 w 228604"/>
                <a:gd name="connsiteY2" fmla="*/ 228604 h 228604"/>
                <a:gd name="connsiteX3" fmla="*/ 0 w 228604"/>
                <a:gd name="connsiteY3" fmla="*/ 228604 h 228604"/>
                <a:gd name="connsiteX4" fmla="*/ 0 w 228604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604">
                  <a:moveTo>
                    <a:pt x="0" y="0"/>
                  </a:moveTo>
                  <a:lnTo>
                    <a:pt x="228604" y="0"/>
                  </a:lnTo>
                  <a:lnTo>
                    <a:pt x="228604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2" name="Freeform: Shape 971">
              <a:extLst>
                <a:ext uri="{FF2B5EF4-FFF2-40B4-BE49-F238E27FC236}">
                  <a16:creationId xmlns:a16="http://schemas.microsoft.com/office/drawing/2014/main" id="{9505933C-D326-47A0-8B08-0A4A2705372F}"/>
                </a:ext>
              </a:extLst>
            </p:cNvPr>
            <p:cNvSpPr/>
            <p:nvPr/>
          </p:nvSpPr>
          <p:spPr>
            <a:xfrm>
              <a:off x="10508129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3" name="Freeform: Shape 972">
              <a:extLst>
                <a:ext uri="{FF2B5EF4-FFF2-40B4-BE49-F238E27FC236}">
                  <a16:creationId xmlns:a16="http://schemas.microsoft.com/office/drawing/2014/main" id="{7F019011-EA4E-4177-92A8-538AC539139E}"/>
                </a:ext>
              </a:extLst>
            </p:cNvPr>
            <p:cNvSpPr/>
            <p:nvPr/>
          </p:nvSpPr>
          <p:spPr>
            <a:xfrm>
              <a:off x="10630619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4" name="Freeform: Shape 973">
              <a:extLst>
                <a:ext uri="{FF2B5EF4-FFF2-40B4-BE49-F238E27FC236}">
                  <a16:creationId xmlns:a16="http://schemas.microsoft.com/office/drawing/2014/main" id="{EA04F10E-9C72-40B4-AA9F-A44CD20824A8}"/>
                </a:ext>
              </a:extLst>
            </p:cNvPr>
            <p:cNvSpPr/>
            <p:nvPr/>
          </p:nvSpPr>
          <p:spPr>
            <a:xfrm>
              <a:off x="10753109" y="6613016"/>
              <a:ext cx="122494" cy="122494"/>
            </a:xfrm>
            <a:custGeom>
              <a:avLst/>
              <a:gdLst>
                <a:gd name="connsiteX0" fmla="*/ 0 w 228604"/>
                <a:gd name="connsiteY0" fmla="*/ 0 h 228604"/>
                <a:gd name="connsiteX1" fmla="*/ 228604 w 228604"/>
                <a:gd name="connsiteY1" fmla="*/ 0 h 228604"/>
                <a:gd name="connsiteX2" fmla="*/ 228604 w 228604"/>
                <a:gd name="connsiteY2" fmla="*/ 228604 h 228604"/>
                <a:gd name="connsiteX3" fmla="*/ 0 w 228604"/>
                <a:gd name="connsiteY3" fmla="*/ 228604 h 228604"/>
                <a:gd name="connsiteX4" fmla="*/ 0 w 228604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604">
                  <a:moveTo>
                    <a:pt x="0" y="0"/>
                  </a:moveTo>
                  <a:lnTo>
                    <a:pt x="228604" y="0"/>
                  </a:lnTo>
                  <a:lnTo>
                    <a:pt x="228604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5" name="Freeform: Shape 974">
              <a:extLst>
                <a:ext uri="{FF2B5EF4-FFF2-40B4-BE49-F238E27FC236}">
                  <a16:creationId xmlns:a16="http://schemas.microsoft.com/office/drawing/2014/main" id="{368DAC20-65D2-4A90-A6F0-55C76BC7A6F1}"/>
                </a:ext>
              </a:extLst>
            </p:cNvPr>
            <p:cNvSpPr/>
            <p:nvPr/>
          </p:nvSpPr>
          <p:spPr>
            <a:xfrm>
              <a:off x="10875604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6" name="Freeform: Shape 975">
              <a:extLst>
                <a:ext uri="{FF2B5EF4-FFF2-40B4-BE49-F238E27FC236}">
                  <a16:creationId xmlns:a16="http://schemas.microsoft.com/office/drawing/2014/main" id="{DC0386FE-3B1A-41EE-B881-47166B95E946}"/>
                </a:ext>
              </a:extLst>
            </p:cNvPr>
            <p:cNvSpPr/>
            <p:nvPr/>
          </p:nvSpPr>
          <p:spPr>
            <a:xfrm>
              <a:off x="7333046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7" name="Freeform: Shape 976">
              <a:extLst>
                <a:ext uri="{FF2B5EF4-FFF2-40B4-BE49-F238E27FC236}">
                  <a16:creationId xmlns:a16="http://schemas.microsoft.com/office/drawing/2014/main" id="{FC091E1B-D911-46EF-BDAF-72E0F923D7F8}"/>
                </a:ext>
              </a:extLst>
            </p:cNvPr>
            <p:cNvSpPr/>
            <p:nvPr/>
          </p:nvSpPr>
          <p:spPr>
            <a:xfrm>
              <a:off x="7455536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8" name="Freeform: Shape 977">
              <a:extLst>
                <a:ext uri="{FF2B5EF4-FFF2-40B4-BE49-F238E27FC236}">
                  <a16:creationId xmlns:a16="http://schemas.microsoft.com/office/drawing/2014/main" id="{7B17751C-EE85-43FA-A0AE-4353542F0A2E}"/>
                </a:ext>
              </a:extLst>
            </p:cNvPr>
            <p:cNvSpPr/>
            <p:nvPr/>
          </p:nvSpPr>
          <p:spPr>
            <a:xfrm>
              <a:off x="7573180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9" name="Freeform: Shape 978">
              <a:extLst>
                <a:ext uri="{FF2B5EF4-FFF2-40B4-BE49-F238E27FC236}">
                  <a16:creationId xmlns:a16="http://schemas.microsoft.com/office/drawing/2014/main" id="{F0E5E3FF-E145-451F-9F75-1B57D5BD2A19}"/>
                </a:ext>
              </a:extLst>
            </p:cNvPr>
            <p:cNvSpPr/>
            <p:nvPr/>
          </p:nvSpPr>
          <p:spPr>
            <a:xfrm>
              <a:off x="7695670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0" name="Freeform: Shape 979">
              <a:extLst>
                <a:ext uri="{FF2B5EF4-FFF2-40B4-BE49-F238E27FC236}">
                  <a16:creationId xmlns:a16="http://schemas.microsoft.com/office/drawing/2014/main" id="{E6F1BE6D-17CC-40B6-A8B5-043A2826F064}"/>
                </a:ext>
              </a:extLst>
            </p:cNvPr>
            <p:cNvSpPr/>
            <p:nvPr/>
          </p:nvSpPr>
          <p:spPr>
            <a:xfrm>
              <a:off x="7818160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1" name="Freeform: Shape 980">
              <a:extLst>
                <a:ext uri="{FF2B5EF4-FFF2-40B4-BE49-F238E27FC236}">
                  <a16:creationId xmlns:a16="http://schemas.microsoft.com/office/drawing/2014/main" id="{A64514F4-E554-45A1-A9D7-EFE1D7986422}"/>
                </a:ext>
              </a:extLst>
            </p:cNvPr>
            <p:cNvSpPr/>
            <p:nvPr/>
          </p:nvSpPr>
          <p:spPr>
            <a:xfrm>
              <a:off x="7940655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2" name="Freeform: Shape 981">
              <a:extLst>
                <a:ext uri="{FF2B5EF4-FFF2-40B4-BE49-F238E27FC236}">
                  <a16:creationId xmlns:a16="http://schemas.microsoft.com/office/drawing/2014/main" id="{01F7946A-42EB-46B8-AF3C-3154464D9FD6}"/>
                </a:ext>
              </a:extLst>
            </p:cNvPr>
            <p:cNvSpPr/>
            <p:nvPr/>
          </p:nvSpPr>
          <p:spPr>
            <a:xfrm>
              <a:off x="8063145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3" name="Freeform: Shape 982">
              <a:extLst>
                <a:ext uri="{FF2B5EF4-FFF2-40B4-BE49-F238E27FC236}">
                  <a16:creationId xmlns:a16="http://schemas.microsoft.com/office/drawing/2014/main" id="{47B38793-5119-4B8D-81E9-516CC1CB84B2}"/>
                </a:ext>
              </a:extLst>
            </p:cNvPr>
            <p:cNvSpPr/>
            <p:nvPr/>
          </p:nvSpPr>
          <p:spPr>
            <a:xfrm>
              <a:off x="8185635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4" name="Freeform: Shape 983">
              <a:extLst>
                <a:ext uri="{FF2B5EF4-FFF2-40B4-BE49-F238E27FC236}">
                  <a16:creationId xmlns:a16="http://schemas.microsoft.com/office/drawing/2014/main" id="{5222AD61-2221-4E35-8E42-E796CCF70F56}"/>
                </a:ext>
              </a:extLst>
            </p:cNvPr>
            <p:cNvSpPr/>
            <p:nvPr/>
          </p:nvSpPr>
          <p:spPr>
            <a:xfrm>
              <a:off x="8308130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5" name="Freeform: Shape 984">
              <a:extLst>
                <a:ext uri="{FF2B5EF4-FFF2-40B4-BE49-F238E27FC236}">
                  <a16:creationId xmlns:a16="http://schemas.microsoft.com/office/drawing/2014/main" id="{024FF095-1869-4BC3-9C3F-DCF72A078C6A}"/>
                </a:ext>
              </a:extLst>
            </p:cNvPr>
            <p:cNvSpPr/>
            <p:nvPr/>
          </p:nvSpPr>
          <p:spPr>
            <a:xfrm>
              <a:off x="8430620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6" name="Freeform: Shape 985">
              <a:extLst>
                <a:ext uri="{FF2B5EF4-FFF2-40B4-BE49-F238E27FC236}">
                  <a16:creationId xmlns:a16="http://schemas.microsoft.com/office/drawing/2014/main" id="{1A2FC59F-E16B-46AA-BD35-E6AD18DCA4AA}"/>
                </a:ext>
              </a:extLst>
            </p:cNvPr>
            <p:cNvSpPr/>
            <p:nvPr/>
          </p:nvSpPr>
          <p:spPr>
            <a:xfrm>
              <a:off x="8553110" y="6735510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53300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7" name="Freeform: Shape 986">
              <a:extLst>
                <a:ext uri="{FF2B5EF4-FFF2-40B4-BE49-F238E27FC236}">
                  <a16:creationId xmlns:a16="http://schemas.microsoft.com/office/drawing/2014/main" id="{D15746D9-A8C4-4C60-818B-3D1EB3460509}"/>
                </a:ext>
              </a:extLst>
            </p:cNvPr>
            <p:cNvSpPr/>
            <p:nvPr/>
          </p:nvSpPr>
          <p:spPr>
            <a:xfrm>
              <a:off x="8675605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8" name="Freeform: Shape 987">
              <a:extLst>
                <a:ext uri="{FF2B5EF4-FFF2-40B4-BE49-F238E27FC236}">
                  <a16:creationId xmlns:a16="http://schemas.microsoft.com/office/drawing/2014/main" id="{2349A40D-9871-4A3B-9651-AC5F96D1C170}"/>
                </a:ext>
              </a:extLst>
            </p:cNvPr>
            <p:cNvSpPr/>
            <p:nvPr/>
          </p:nvSpPr>
          <p:spPr>
            <a:xfrm>
              <a:off x="8798095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9" name="Freeform: Shape 988">
              <a:extLst>
                <a:ext uri="{FF2B5EF4-FFF2-40B4-BE49-F238E27FC236}">
                  <a16:creationId xmlns:a16="http://schemas.microsoft.com/office/drawing/2014/main" id="{22624E40-6A27-420A-9B89-8D774A319562}"/>
                </a:ext>
              </a:extLst>
            </p:cNvPr>
            <p:cNvSpPr/>
            <p:nvPr/>
          </p:nvSpPr>
          <p:spPr>
            <a:xfrm>
              <a:off x="8920585" y="6735510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0" name="Freeform: Shape 989">
              <a:extLst>
                <a:ext uri="{FF2B5EF4-FFF2-40B4-BE49-F238E27FC236}">
                  <a16:creationId xmlns:a16="http://schemas.microsoft.com/office/drawing/2014/main" id="{58710B79-77A3-48AF-9839-9FFCCB6C5EB7}"/>
                </a:ext>
              </a:extLst>
            </p:cNvPr>
            <p:cNvSpPr/>
            <p:nvPr/>
          </p:nvSpPr>
          <p:spPr>
            <a:xfrm>
              <a:off x="9043080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1" name="Freeform: Shape 990">
              <a:extLst>
                <a:ext uri="{FF2B5EF4-FFF2-40B4-BE49-F238E27FC236}">
                  <a16:creationId xmlns:a16="http://schemas.microsoft.com/office/drawing/2014/main" id="{2C3EAD5A-8A18-4254-A2A5-8640EA675F40}"/>
                </a:ext>
              </a:extLst>
            </p:cNvPr>
            <p:cNvSpPr/>
            <p:nvPr/>
          </p:nvSpPr>
          <p:spPr>
            <a:xfrm>
              <a:off x="9165570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2" name="Freeform: Shape 991">
              <a:extLst>
                <a:ext uri="{FF2B5EF4-FFF2-40B4-BE49-F238E27FC236}">
                  <a16:creationId xmlns:a16="http://schemas.microsoft.com/office/drawing/2014/main" id="{1C8100A0-ADEF-44FC-A5E5-40CC119E6EF5}"/>
                </a:ext>
              </a:extLst>
            </p:cNvPr>
            <p:cNvSpPr/>
            <p:nvPr/>
          </p:nvSpPr>
          <p:spPr>
            <a:xfrm>
              <a:off x="9288060" y="6735510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3" name="Freeform: Shape 992">
              <a:extLst>
                <a:ext uri="{FF2B5EF4-FFF2-40B4-BE49-F238E27FC236}">
                  <a16:creationId xmlns:a16="http://schemas.microsoft.com/office/drawing/2014/main" id="{41972E0A-192F-4097-B6EB-DB8FF45962AB}"/>
                </a:ext>
              </a:extLst>
            </p:cNvPr>
            <p:cNvSpPr/>
            <p:nvPr/>
          </p:nvSpPr>
          <p:spPr>
            <a:xfrm>
              <a:off x="9410555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4" name="Freeform: Shape 993">
              <a:extLst>
                <a:ext uri="{FF2B5EF4-FFF2-40B4-BE49-F238E27FC236}">
                  <a16:creationId xmlns:a16="http://schemas.microsoft.com/office/drawing/2014/main" id="{BFE434AB-43A8-4FBF-9883-D3F80683FCDA}"/>
                </a:ext>
              </a:extLst>
            </p:cNvPr>
            <p:cNvSpPr/>
            <p:nvPr/>
          </p:nvSpPr>
          <p:spPr>
            <a:xfrm>
              <a:off x="9528194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5" name="Freeform: Shape 994">
              <a:extLst>
                <a:ext uri="{FF2B5EF4-FFF2-40B4-BE49-F238E27FC236}">
                  <a16:creationId xmlns:a16="http://schemas.microsoft.com/office/drawing/2014/main" id="{BFC643A8-A76B-499D-8EB3-B7D4BAFD34E9}"/>
                </a:ext>
              </a:extLst>
            </p:cNvPr>
            <p:cNvSpPr/>
            <p:nvPr/>
          </p:nvSpPr>
          <p:spPr>
            <a:xfrm>
              <a:off x="9650684" y="6735510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6" name="Freeform: Shape 995">
              <a:extLst>
                <a:ext uri="{FF2B5EF4-FFF2-40B4-BE49-F238E27FC236}">
                  <a16:creationId xmlns:a16="http://schemas.microsoft.com/office/drawing/2014/main" id="{17BE737C-3A70-4C10-BEF1-AB14B42BAE40}"/>
                </a:ext>
              </a:extLst>
            </p:cNvPr>
            <p:cNvSpPr/>
            <p:nvPr/>
          </p:nvSpPr>
          <p:spPr>
            <a:xfrm>
              <a:off x="9773179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7" name="Freeform: Shape 996">
              <a:extLst>
                <a:ext uri="{FF2B5EF4-FFF2-40B4-BE49-F238E27FC236}">
                  <a16:creationId xmlns:a16="http://schemas.microsoft.com/office/drawing/2014/main" id="{5E9BDA13-38E1-4F13-B6C3-6B19974C4DC1}"/>
                </a:ext>
              </a:extLst>
            </p:cNvPr>
            <p:cNvSpPr/>
            <p:nvPr/>
          </p:nvSpPr>
          <p:spPr>
            <a:xfrm>
              <a:off x="9895669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8" name="Freeform: Shape 997">
              <a:extLst>
                <a:ext uri="{FF2B5EF4-FFF2-40B4-BE49-F238E27FC236}">
                  <a16:creationId xmlns:a16="http://schemas.microsoft.com/office/drawing/2014/main" id="{22BCC53A-37E5-455C-A673-97F08678116E}"/>
                </a:ext>
              </a:extLst>
            </p:cNvPr>
            <p:cNvSpPr/>
            <p:nvPr/>
          </p:nvSpPr>
          <p:spPr>
            <a:xfrm>
              <a:off x="10018159" y="6735510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9" name="Freeform: Shape 998">
              <a:extLst>
                <a:ext uri="{FF2B5EF4-FFF2-40B4-BE49-F238E27FC236}">
                  <a16:creationId xmlns:a16="http://schemas.microsoft.com/office/drawing/2014/main" id="{8C68C45D-48E5-40BA-B50A-C4186C0DD1AE}"/>
                </a:ext>
              </a:extLst>
            </p:cNvPr>
            <p:cNvSpPr/>
            <p:nvPr/>
          </p:nvSpPr>
          <p:spPr>
            <a:xfrm>
              <a:off x="10140654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0" name="Freeform: Shape 999">
              <a:extLst>
                <a:ext uri="{FF2B5EF4-FFF2-40B4-BE49-F238E27FC236}">
                  <a16:creationId xmlns:a16="http://schemas.microsoft.com/office/drawing/2014/main" id="{BF63607F-BC00-48BD-8BA3-5A0153A467F8}"/>
                </a:ext>
              </a:extLst>
            </p:cNvPr>
            <p:cNvSpPr/>
            <p:nvPr/>
          </p:nvSpPr>
          <p:spPr>
            <a:xfrm>
              <a:off x="10263144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1" name="Freeform: Shape 1000">
              <a:extLst>
                <a:ext uri="{FF2B5EF4-FFF2-40B4-BE49-F238E27FC236}">
                  <a16:creationId xmlns:a16="http://schemas.microsoft.com/office/drawing/2014/main" id="{35D9D283-DF9C-4DAD-B4A6-6B1BDA00B5CB}"/>
                </a:ext>
              </a:extLst>
            </p:cNvPr>
            <p:cNvSpPr/>
            <p:nvPr/>
          </p:nvSpPr>
          <p:spPr>
            <a:xfrm>
              <a:off x="10385634" y="6735510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2" name="Freeform: Shape 1001">
              <a:extLst>
                <a:ext uri="{FF2B5EF4-FFF2-40B4-BE49-F238E27FC236}">
                  <a16:creationId xmlns:a16="http://schemas.microsoft.com/office/drawing/2014/main" id="{2C09BA17-D6B1-4548-86FD-439BA70BF740}"/>
                </a:ext>
              </a:extLst>
            </p:cNvPr>
            <p:cNvSpPr/>
            <p:nvPr/>
          </p:nvSpPr>
          <p:spPr>
            <a:xfrm>
              <a:off x="10508129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3" name="Freeform: Shape 1002">
              <a:extLst>
                <a:ext uri="{FF2B5EF4-FFF2-40B4-BE49-F238E27FC236}">
                  <a16:creationId xmlns:a16="http://schemas.microsoft.com/office/drawing/2014/main" id="{6456DCDE-A557-484A-AA5A-01582BB973FB}"/>
                </a:ext>
              </a:extLst>
            </p:cNvPr>
            <p:cNvSpPr/>
            <p:nvPr/>
          </p:nvSpPr>
          <p:spPr>
            <a:xfrm>
              <a:off x="10630619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4" name="Freeform: Shape 1003">
              <a:extLst>
                <a:ext uri="{FF2B5EF4-FFF2-40B4-BE49-F238E27FC236}">
                  <a16:creationId xmlns:a16="http://schemas.microsoft.com/office/drawing/2014/main" id="{7691BD7C-7390-45AC-AFFB-3EDA9DFD7F00}"/>
                </a:ext>
              </a:extLst>
            </p:cNvPr>
            <p:cNvSpPr/>
            <p:nvPr/>
          </p:nvSpPr>
          <p:spPr>
            <a:xfrm>
              <a:off x="10753109" y="6735510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5" name="Freeform: Shape 1004">
              <a:extLst>
                <a:ext uri="{FF2B5EF4-FFF2-40B4-BE49-F238E27FC236}">
                  <a16:creationId xmlns:a16="http://schemas.microsoft.com/office/drawing/2014/main" id="{5DF9E77A-E250-4556-9B70-C8D0DEEC35E9}"/>
                </a:ext>
              </a:extLst>
            </p:cNvPr>
            <p:cNvSpPr/>
            <p:nvPr/>
          </p:nvSpPr>
          <p:spPr>
            <a:xfrm>
              <a:off x="10875604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6" name="Freeform: Shape 1005">
              <a:extLst>
                <a:ext uri="{FF2B5EF4-FFF2-40B4-BE49-F238E27FC236}">
                  <a16:creationId xmlns:a16="http://schemas.microsoft.com/office/drawing/2014/main" id="{09687694-A41B-47CF-A023-DC56015A991B}"/>
                </a:ext>
              </a:extLst>
            </p:cNvPr>
            <p:cNvSpPr/>
            <p:nvPr/>
          </p:nvSpPr>
          <p:spPr>
            <a:xfrm>
              <a:off x="10995267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7" name="Freeform: Shape 1006">
              <a:extLst>
                <a:ext uri="{FF2B5EF4-FFF2-40B4-BE49-F238E27FC236}">
                  <a16:creationId xmlns:a16="http://schemas.microsoft.com/office/drawing/2014/main" id="{C0529014-33A5-4A31-8768-FC886F63688E}"/>
                </a:ext>
              </a:extLst>
            </p:cNvPr>
            <p:cNvSpPr/>
            <p:nvPr/>
          </p:nvSpPr>
          <p:spPr>
            <a:xfrm>
              <a:off x="11117757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8" name="Freeform: Shape 1007">
              <a:extLst>
                <a:ext uri="{FF2B5EF4-FFF2-40B4-BE49-F238E27FC236}">
                  <a16:creationId xmlns:a16="http://schemas.microsoft.com/office/drawing/2014/main" id="{8EAE9B98-C700-4F51-996D-C1B77FBFFE3A}"/>
                </a:ext>
              </a:extLst>
            </p:cNvPr>
            <p:cNvSpPr/>
            <p:nvPr/>
          </p:nvSpPr>
          <p:spPr>
            <a:xfrm>
              <a:off x="11240251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9" name="Freeform: Shape 1008">
              <a:extLst>
                <a:ext uri="{FF2B5EF4-FFF2-40B4-BE49-F238E27FC236}">
                  <a16:creationId xmlns:a16="http://schemas.microsoft.com/office/drawing/2014/main" id="{6AD32003-1F8A-4BDB-A115-6D4DFFB52C74}"/>
                </a:ext>
              </a:extLst>
            </p:cNvPr>
            <p:cNvSpPr/>
            <p:nvPr/>
          </p:nvSpPr>
          <p:spPr>
            <a:xfrm>
              <a:off x="11362742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0" name="Freeform: Shape 1009">
              <a:extLst>
                <a:ext uri="{FF2B5EF4-FFF2-40B4-BE49-F238E27FC236}">
                  <a16:creationId xmlns:a16="http://schemas.microsoft.com/office/drawing/2014/main" id="{0E682D02-7404-4C2F-8094-F4FD6D30AB4B}"/>
                </a:ext>
              </a:extLst>
            </p:cNvPr>
            <p:cNvSpPr/>
            <p:nvPr/>
          </p:nvSpPr>
          <p:spPr>
            <a:xfrm>
              <a:off x="11485232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1" name="Freeform: Shape 1010">
              <a:extLst>
                <a:ext uri="{FF2B5EF4-FFF2-40B4-BE49-F238E27FC236}">
                  <a16:creationId xmlns:a16="http://schemas.microsoft.com/office/drawing/2014/main" id="{462B5A00-5281-4879-A17A-6741B3BD2BB4}"/>
                </a:ext>
              </a:extLst>
            </p:cNvPr>
            <p:cNvSpPr/>
            <p:nvPr/>
          </p:nvSpPr>
          <p:spPr>
            <a:xfrm>
              <a:off x="11607726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2" name="Freeform: Shape 1011">
              <a:extLst>
                <a:ext uri="{FF2B5EF4-FFF2-40B4-BE49-F238E27FC236}">
                  <a16:creationId xmlns:a16="http://schemas.microsoft.com/office/drawing/2014/main" id="{A4B0D7B9-FB1B-427D-808F-E1718AB3A9BB}"/>
                </a:ext>
              </a:extLst>
            </p:cNvPr>
            <p:cNvSpPr/>
            <p:nvPr/>
          </p:nvSpPr>
          <p:spPr>
            <a:xfrm>
              <a:off x="11730217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3" name="Freeform: Shape 1012">
              <a:extLst>
                <a:ext uri="{FF2B5EF4-FFF2-40B4-BE49-F238E27FC236}">
                  <a16:creationId xmlns:a16="http://schemas.microsoft.com/office/drawing/2014/main" id="{B6CF4220-80DD-4A96-8B78-5B391E6555AC}"/>
                </a:ext>
              </a:extLst>
            </p:cNvPr>
            <p:cNvSpPr/>
            <p:nvPr/>
          </p:nvSpPr>
          <p:spPr>
            <a:xfrm>
              <a:off x="11852707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4" name="Freeform: Shape 1013">
              <a:extLst>
                <a:ext uri="{FF2B5EF4-FFF2-40B4-BE49-F238E27FC236}">
                  <a16:creationId xmlns:a16="http://schemas.microsoft.com/office/drawing/2014/main" id="{40077803-1AF5-4234-AA7A-6D40F786A3BC}"/>
                </a:ext>
              </a:extLst>
            </p:cNvPr>
            <p:cNvSpPr/>
            <p:nvPr/>
          </p:nvSpPr>
          <p:spPr>
            <a:xfrm>
              <a:off x="11975202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5" name="Freeform: Shape 1014">
              <a:extLst>
                <a:ext uri="{FF2B5EF4-FFF2-40B4-BE49-F238E27FC236}">
                  <a16:creationId xmlns:a16="http://schemas.microsoft.com/office/drawing/2014/main" id="{E28F70AC-701B-46F6-A242-EFA824457E1F}"/>
                </a:ext>
              </a:extLst>
            </p:cNvPr>
            <p:cNvSpPr/>
            <p:nvPr/>
          </p:nvSpPr>
          <p:spPr>
            <a:xfrm>
              <a:off x="12097692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6" name="Freeform: Shape 1015">
              <a:extLst>
                <a:ext uri="{FF2B5EF4-FFF2-40B4-BE49-F238E27FC236}">
                  <a16:creationId xmlns:a16="http://schemas.microsoft.com/office/drawing/2014/main" id="{C8E470E6-5773-46B5-BFA2-7E8E9E80A9B3}"/>
                </a:ext>
              </a:extLst>
            </p:cNvPr>
            <p:cNvSpPr/>
            <p:nvPr/>
          </p:nvSpPr>
          <p:spPr>
            <a:xfrm>
              <a:off x="10995267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7" name="Freeform: Shape 1016">
              <a:extLst>
                <a:ext uri="{FF2B5EF4-FFF2-40B4-BE49-F238E27FC236}">
                  <a16:creationId xmlns:a16="http://schemas.microsoft.com/office/drawing/2014/main" id="{1F5D7559-CA88-4AC1-8D26-C6B0C5B8F7FD}"/>
                </a:ext>
              </a:extLst>
            </p:cNvPr>
            <p:cNvSpPr/>
            <p:nvPr/>
          </p:nvSpPr>
          <p:spPr>
            <a:xfrm>
              <a:off x="11117757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8" name="Freeform: Shape 1017">
              <a:extLst>
                <a:ext uri="{FF2B5EF4-FFF2-40B4-BE49-F238E27FC236}">
                  <a16:creationId xmlns:a16="http://schemas.microsoft.com/office/drawing/2014/main" id="{5B89F42B-9ED8-4272-84CA-472616566F49}"/>
                </a:ext>
              </a:extLst>
            </p:cNvPr>
            <p:cNvSpPr/>
            <p:nvPr/>
          </p:nvSpPr>
          <p:spPr>
            <a:xfrm>
              <a:off x="11240251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9" name="Freeform: Shape 1018">
              <a:extLst>
                <a:ext uri="{FF2B5EF4-FFF2-40B4-BE49-F238E27FC236}">
                  <a16:creationId xmlns:a16="http://schemas.microsoft.com/office/drawing/2014/main" id="{5F1D1A27-32C6-4593-B2E9-DE57E652EFBD}"/>
                </a:ext>
              </a:extLst>
            </p:cNvPr>
            <p:cNvSpPr/>
            <p:nvPr/>
          </p:nvSpPr>
          <p:spPr>
            <a:xfrm>
              <a:off x="11362742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0" name="Freeform: Shape 1019">
              <a:extLst>
                <a:ext uri="{FF2B5EF4-FFF2-40B4-BE49-F238E27FC236}">
                  <a16:creationId xmlns:a16="http://schemas.microsoft.com/office/drawing/2014/main" id="{E8F44F4D-EA9B-41F1-8D84-7976BBFE7C39}"/>
                </a:ext>
              </a:extLst>
            </p:cNvPr>
            <p:cNvSpPr/>
            <p:nvPr/>
          </p:nvSpPr>
          <p:spPr>
            <a:xfrm>
              <a:off x="11485232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1" name="Freeform: Shape 1020">
              <a:extLst>
                <a:ext uri="{FF2B5EF4-FFF2-40B4-BE49-F238E27FC236}">
                  <a16:creationId xmlns:a16="http://schemas.microsoft.com/office/drawing/2014/main" id="{925ACF2A-4AB4-4EE9-8F45-62D3C76FEE41}"/>
                </a:ext>
              </a:extLst>
            </p:cNvPr>
            <p:cNvSpPr/>
            <p:nvPr/>
          </p:nvSpPr>
          <p:spPr>
            <a:xfrm>
              <a:off x="11607726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2" name="Freeform: Shape 1021">
              <a:extLst>
                <a:ext uri="{FF2B5EF4-FFF2-40B4-BE49-F238E27FC236}">
                  <a16:creationId xmlns:a16="http://schemas.microsoft.com/office/drawing/2014/main" id="{236487A9-1BD8-4ED1-8893-DAE9C661F744}"/>
                </a:ext>
              </a:extLst>
            </p:cNvPr>
            <p:cNvSpPr/>
            <p:nvPr/>
          </p:nvSpPr>
          <p:spPr>
            <a:xfrm>
              <a:off x="11730217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3" name="Freeform: Shape 1022">
              <a:extLst>
                <a:ext uri="{FF2B5EF4-FFF2-40B4-BE49-F238E27FC236}">
                  <a16:creationId xmlns:a16="http://schemas.microsoft.com/office/drawing/2014/main" id="{D255248C-1672-40B8-BF49-209FDED5252D}"/>
                </a:ext>
              </a:extLst>
            </p:cNvPr>
            <p:cNvSpPr/>
            <p:nvPr/>
          </p:nvSpPr>
          <p:spPr>
            <a:xfrm>
              <a:off x="11852707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4" name="Freeform: Shape 1023">
              <a:extLst>
                <a:ext uri="{FF2B5EF4-FFF2-40B4-BE49-F238E27FC236}">
                  <a16:creationId xmlns:a16="http://schemas.microsoft.com/office/drawing/2014/main" id="{F816F41F-5618-4F55-9EB8-D1208CCE8BB6}"/>
                </a:ext>
              </a:extLst>
            </p:cNvPr>
            <p:cNvSpPr/>
            <p:nvPr/>
          </p:nvSpPr>
          <p:spPr>
            <a:xfrm>
              <a:off x="11975202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5" name="Freeform: Shape 1024">
              <a:extLst>
                <a:ext uri="{FF2B5EF4-FFF2-40B4-BE49-F238E27FC236}">
                  <a16:creationId xmlns:a16="http://schemas.microsoft.com/office/drawing/2014/main" id="{25D27705-1B0A-400A-A4F1-E964B2C6CB04}"/>
                </a:ext>
              </a:extLst>
            </p:cNvPr>
            <p:cNvSpPr/>
            <p:nvPr/>
          </p:nvSpPr>
          <p:spPr>
            <a:xfrm>
              <a:off x="12097692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6" name="Freeform: Shape 1025">
              <a:extLst>
                <a:ext uri="{FF2B5EF4-FFF2-40B4-BE49-F238E27FC236}">
                  <a16:creationId xmlns:a16="http://schemas.microsoft.com/office/drawing/2014/main" id="{8F1EF923-7388-445E-AB29-CD416189AD4A}"/>
                </a:ext>
              </a:extLst>
            </p:cNvPr>
            <p:cNvSpPr/>
            <p:nvPr/>
          </p:nvSpPr>
          <p:spPr>
            <a:xfrm>
              <a:off x="10995267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7" name="Freeform: Shape 1026">
              <a:extLst>
                <a:ext uri="{FF2B5EF4-FFF2-40B4-BE49-F238E27FC236}">
                  <a16:creationId xmlns:a16="http://schemas.microsoft.com/office/drawing/2014/main" id="{3B04CD06-1314-49D9-AA2A-567367CA97A9}"/>
                </a:ext>
              </a:extLst>
            </p:cNvPr>
            <p:cNvSpPr/>
            <p:nvPr/>
          </p:nvSpPr>
          <p:spPr>
            <a:xfrm>
              <a:off x="11117757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8" name="Freeform: Shape 1027">
              <a:extLst>
                <a:ext uri="{FF2B5EF4-FFF2-40B4-BE49-F238E27FC236}">
                  <a16:creationId xmlns:a16="http://schemas.microsoft.com/office/drawing/2014/main" id="{DCD657A9-60AB-49DF-A1D9-128F2019A82B}"/>
                </a:ext>
              </a:extLst>
            </p:cNvPr>
            <p:cNvSpPr/>
            <p:nvPr/>
          </p:nvSpPr>
          <p:spPr>
            <a:xfrm>
              <a:off x="11240251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9" name="Freeform: Shape 1028">
              <a:extLst>
                <a:ext uri="{FF2B5EF4-FFF2-40B4-BE49-F238E27FC236}">
                  <a16:creationId xmlns:a16="http://schemas.microsoft.com/office/drawing/2014/main" id="{1849A14C-AC67-4677-BA7D-E4F434AC6497}"/>
                </a:ext>
              </a:extLst>
            </p:cNvPr>
            <p:cNvSpPr/>
            <p:nvPr/>
          </p:nvSpPr>
          <p:spPr>
            <a:xfrm>
              <a:off x="11362742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0" name="Freeform: Shape 1029">
              <a:extLst>
                <a:ext uri="{FF2B5EF4-FFF2-40B4-BE49-F238E27FC236}">
                  <a16:creationId xmlns:a16="http://schemas.microsoft.com/office/drawing/2014/main" id="{A024F6F7-B29F-4A2A-BAB4-F0C3CF368362}"/>
                </a:ext>
              </a:extLst>
            </p:cNvPr>
            <p:cNvSpPr/>
            <p:nvPr/>
          </p:nvSpPr>
          <p:spPr>
            <a:xfrm>
              <a:off x="11485232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1" name="Freeform: Shape 1030">
              <a:extLst>
                <a:ext uri="{FF2B5EF4-FFF2-40B4-BE49-F238E27FC236}">
                  <a16:creationId xmlns:a16="http://schemas.microsoft.com/office/drawing/2014/main" id="{10F6AC8D-FDDD-4A75-9AF5-7740C5A5EFF8}"/>
                </a:ext>
              </a:extLst>
            </p:cNvPr>
            <p:cNvSpPr/>
            <p:nvPr/>
          </p:nvSpPr>
          <p:spPr>
            <a:xfrm>
              <a:off x="11607726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2" name="Freeform: Shape 1031">
              <a:extLst>
                <a:ext uri="{FF2B5EF4-FFF2-40B4-BE49-F238E27FC236}">
                  <a16:creationId xmlns:a16="http://schemas.microsoft.com/office/drawing/2014/main" id="{A55FF94A-64D6-4BE0-BF3B-BAC48BA9B2E4}"/>
                </a:ext>
              </a:extLst>
            </p:cNvPr>
            <p:cNvSpPr/>
            <p:nvPr/>
          </p:nvSpPr>
          <p:spPr>
            <a:xfrm>
              <a:off x="11730217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3" name="Freeform: Shape 1032">
              <a:extLst>
                <a:ext uri="{FF2B5EF4-FFF2-40B4-BE49-F238E27FC236}">
                  <a16:creationId xmlns:a16="http://schemas.microsoft.com/office/drawing/2014/main" id="{D5CF9567-6AB8-4945-851B-6F83AA3D3EE9}"/>
                </a:ext>
              </a:extLst>
            </p:cNvPr>
            <p:cNvSpPr/>
            <p:nvPr/>
          </p:nvSpPr>
          <p:spPr>
            <a:xfrm>
              <a:off x="11852707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4" name="Freeform: Shape 1033">
              <a:extLst>
                <a:ext uri="{FF2B5EF4-FFF2-40B4-BE49-F238E27FC236}">
                  <a16:creationId xmlns:a16="http://schemas.microsoft.com/office/drawing/2014/main" id="{F5B6AC31-F4B8-4CB6-A031-B5C5299AF36B}"/>
                </a:ext>
              </a:extLst>
            </p:cNvPr>
            <p:cNvSpPr/>
            <p:nvPr/>
          </p:nvSpPr>
          <p:spPr>
            <a:xfrm>
              <a:off x="11975202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5" name="Freeform: Shape 1034">
              <a:extLst>
                <a:ext uri="{FF2B5EF4-FFF2-40B4-BE49-F238E27FC236}">
                  <a16:creationId xmlns:a16="http://schemas.microsoft.com/office/drawing/2014/main" id="{98E7AACF-FCAA-46E8-9B9B-46BE2205F60E}"/>
                </a:ext>
              </a:extLst>
            </p:cNvPr>
            <p:cNvSpPr/>
            <p:nvPr/>
          </p:nvSpPr>
          <p:spPr>
            <a:xfrm>
              <a:off x="12097692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17" name="Rectangle 1216">
            <a:extLst>
              <a:ext uri="{FF2B5EF4-FFF2-40B4-BE49-F238E27FC236}">
                <a16:creationId xmlns:a16="http://schemas.microsoft.com/office/drawing/2014/main" id="{4C76876F-2032-4602-941E-CDDA132FE87A}"/>
              </a:ext>
            </a:extLst>
          </p:cNvPr>
          <p:cNvSpPr/>
          <p:nvPr/>
        </p:nvSpPr>
        <p:spPr>
          <a:xfrm>
            <a:off x="0" y="6486183"/>
            <a:ext cx="12192000" cy="369332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Triangle background" hidden="1">
            <a:extLst>
              <a:ext uri="{FF2B5EF4-FFF2-40B4-BE49-F238E27FC236}">
                <a16:creationId xmlns:a16="http://schemas.microsoft.com/office/drawing/2014/main" id="{EC9ECEE6-B5FE-428F-9C8D-6CDAD510E0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oolsToo_Slide" descr="ToolsToo_Slide">
            <a:extLst>
              <a:ext uri="{FF2B5EF4-FFF2-40B4-BE49-F238E27FC236}">
                <a16:creationId xmlns:a16="http://schemas.microsoft.com/office/drawing/2014/main" id="{FF3FE118-7CEF-498D-B6F3-034E9477462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grpSp>
        <p:nvGrpSpPr>
          <p:cNvPr id="311" name="Group 310">
            <a:extLst>
              <a:ext uri="{FF2B5EF4-FFF2-40B4-BE49-F238E27FC236}">
                <a16:creationId xmlns:a16="http://schemas.microsoft.com/office/drawing/2014/main" id="{3FEFD3D5-23D7-4B45-8D7A-82DF61B80D4C}"/>
              </a:ext>
            </a:extLst>
          </p:cNvPr>
          <p:cNvGrpSpPr/>
          <p:nvPr/>
        </p:nvGrpSpPr>
        <p:grpSpPr>
          <a:xfrm>
            <a:off x="0" y="6490526"/>
            <a:ext cx="12188952" cy="367474"/>
            <a:chOff x="0" y="6490526"/>
            <a:chExt cx="12220182" cy="367474"/>
          </a:xfrm>
        </p:grpSpPr>
        <p:grpSp>
          <p:nvGrpSpPr>
            <p:cNvPr id="312" name="Group 311">
              <a:extLst>
                <a:ext uri="{FF2B5EF4-FFF2-40B4-BE49-F238E27FC236}">
                  <a16:creationId xmlns:a16="http://schemas.microsoft.com/office/drawing/2014/main" id="{C32243A3-D7E2-4CBC-9B82-E030E5C2BCA5}"/>
                </a:ext>
              </a:extLst>
            </p:cNvPr>
            <p:cNvGrpSpPr/>
            <p:nvPr/>
          </p:nvGrpSpPr>
          <p:grpSpPr>
            <a:xfrm>
              <a:off x="0" y="6490526"/>
              <a:ext cx="7336971" cy="367474"/>
              <a:chOff x="18106" y="1118588"/>
              <a:chExt cx="13692617" cy="685799"/>
            </a:xfrm>
          </p:grpSpPr>
          <p:sp>
            <p:nvSpPr>
              <p:cNvPr id="433" name="Freeform: Shape 432">
                <a:extLst>
                  <a:ext uri="{FF2B5EF4-FFF2-40B4-BE49-F238E27FC236}">
                    <a16:creationId xmlns:a16="http://schemas.microsoft.com/office/drawing/2014/main" id="{2B74708D-B0DF-4DA7-AD85-5C3C614E9FC6}"/>
                  </a:ext>
                </a:extLst>
              </p:cNvPr>
              <p:cNvSpPr/>
              <p:nvPr/>
            </p:nvSpPr>
            <p:spPr>
              <a:xfrm>
                <a:off x="18106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4" name="Freeform: Shape 433">
                <a:extLst>
                  <a:ext uri="{FF2B5EF4-FFF2-40B4-BE49-F238E27FC236}">
                    <a16:creationId xmlns:a16="http://schemas.microsoft.com/office/drawing/2014/main" id="{24275F4D-4ED8-4A16-A87F-CBF6A07F57BA}"/>
                  </a:ext>
                </a:extLst>
              </p:cNvPr>
              <p:cNvSpPr/>
              <p:nvPr/>
            </p:nvSpPr>
            <p:spPr>
              <a:xfrm>
                <a:off x="246703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5" name="Freeform: Shape 434">
                <a:extLst>
                  <a:ext uri="{FF2B5EF4-FFF2-40B4-BE49-F238E27FC236}">
                    <a16:creationId xmlns:a16="http://schemas.microsoft.com/office/drawing/2014/main" id="{6FB0B947-E3AB-4854-AC82-ACC93791D783}"/>
                  </a:ext>
                </a:extLst>
              </p:cNvPr>
              <p:cNvSpPr/>
              <p:nvPr/>
            </p:nvSpPr>
            <p:spPr>
              <a:xfrm>
                <a:off x="466255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6" name="Freeform: Shape 435">
                <a:extLst>
                  <a:ext uri="{FF2B5EF4-FFF2-40B4-BE49-F238E27FC236}">
                    <a16:creationId xmlns:a16="http://schemas.microsoft.com/office/drawing/2014/main" id="{D8F77A2D-A1FE-4502-AD91-78B12207E564}"/>
                  </a:ext>
                </a:extLst>
              </p:cNvPr>
              <p:cNvSpPr/>
              <p:nvPr/>
            </p:nvSpPr>
            <p:spPr>
              <a:xfrm>
                <a:off x="694853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7" name="Freeform: Shape 436">
                <a:extLst>
                  <a:ext uri="{FF2B5EF4-FFF2-40B4-BE49-F238E27FC236}">
                    <a16:creationId xmlns:a16="http://schemas.microsoft.com/office/drawing/2014/main" id="{9EA461E2-F825-4031-9617-D3FE14267CDB}"/>
                  </a:ext>
                </a:extLst>
              </p:cNvPr>
              <p:cNvSpPr/>
              <p:nvPr/>
            </p:nvSpPr>
            <p:spPr>
              <a:xfrm>
                <a:off x="923450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8" name="Freeform: Shape 437">
                <a:extLst>
                  <a:ext uri="{FF2B5EF4-FFF2-40B4-BE49-F238E27FC236}">
                    <a16:creationId xmlns:a16="http://schemas.microsoft.com/office/drawing/2014/main" id="{82D0C8E6-9CE1-4635-9790-B7362D2F6DAE}"/>
                  </a:ext>
                </a:extLst>
              </p:cNvPr>
              <p:cNvSpPr/>
              <p:nvPr/>
            </p:nvSpPr>
            <p:spPr>
              <a:xfrm>
                <a:off x="1152055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9" name="Freeform: Shape 438">
                <a:extLst>
                  <a:ext uri="{FF2B5EF4-FFF2-40B4-BE49-F238E27FC236}">
                    <a16:creationId xmlns:a16="http://schemas.microsoft.com/office/drawing/2014/main" id="{57037BF8-AC28-46DA-B711-A77D167C50C0}"/>
                  </a:ext>
                </a:extLst>
              </p:cNvPr>
              <p:cNvSpPr/>
              <p:nvPr/>
            </p:nvSpPr>
            <p:spPr>
              <a:xfrm>
                <a:off x="1380653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0" name="Freeform: Shape 439">
                <a:extLst>
                  <a:ext uri="{FF2B5EF4-FFF2-40B4-BE49-F238E27FC236}">
                    <a16:creationId xmlns:a16="http://schemas.microsoft.com/office/drawing/2014/main" id="{D3F6A6A7-70E8-4532-A3CE-52DF20AB6A66}"/>
                  </a:ext>
                </a:extLst>
              </p:cNvPr>
              <p:cNvSpPr/>
              <p:nvPr/>
            </p:nvSpPr>
            <p:spPr>
              <a:xfrm>
                <a:off x="1609250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1" name="Freeform: Shape 440">
                <a:extLst>
                  <a:ext uri="{FF2B5EF4-FFF2-40B4-BE49-F238E27FC236}">
                    <a16:creationId xmlns:a16="http://schemas.microsoft.com/office/drawing/2014/main" id="{97CA88FC-DB60-441C-A02E-04D4748ED63A}"/>
                  </a:ext>
                </a:extLst>
              </p:cNvPr>
              <p:cNvSpPr/>
              <p:nvPr/>
            </p:nvSpPr>
            <p:spPr>
              <a:xfrm>
                <a:off x="1837855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2" name="Freeform: Shape 441">
                <a:extLst>
                  <a:ext uri="{FF2B5EF4-FFF2-40B4-BE49-F238E27FC236}">
                    <a16:creationId xmlns:a16="http://schemas.microsoft.com/office/drawing/2014/main" id="{2B1C046D-C119-4D9C-84A9-072132583222}"/>
                  </a:ext>
                </a:extLst>
              </p:cNvPr>
              <p:cNvSpPr/>
              <p:nvPr/>
            </p:nvSpPr>
            <p:spPr>
              <a:xfrm>
                <a:off x="2066453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3" name="Freeform: Shape 442">
                <a:extLst>
                  <a:ext uri="{FF2B5EF4-FFF2-40B4-BE49-F238E27FC236}">
                    <a16:creationId xmlns:a16="http://schemas.microsoft.com/office/drawing/2014/main" id="{391E007E-BC88-4787-ABAD-ABEDC6C8861F}"/>
                  </a:ext>
                </a:extLst>
              </p:cNvPr>
              <p:cNvSpPr/>
              <p:nvPr/>
            </p:nvSpPr>
            <p:spPr>
              <a:xfrm>
                <a:off x="2295050" y="1118588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4" name="Freeform: Shape 443">
                <a:extLst>
                  <a:ext uri="{FF2B5EF4-FFF2-40B4-BE49-F238E27FC236}">
                    <a16:creationId xmlns:a16="http://schemas.microsoft.com/office/drawing/2014/main" id="{C3FDDAD3-1DB5-4170-B0B5-3C6629714503}"/>
                  </a:ext>
                </a:extLst>
              </p:cNvPr>
              <p:cNvSpPr/>
              <p:nvPr/>
            </p:nvSpPr>
            <p:spPr>
              <a:xfrm>
                <a:off x="2523655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5" name="Freeform: Shape 444">
                <a:extLst>
                  <a:ext uri="{FF2B5EF4-FFF2-40B4-BE49-F238E27FC236}">
                    <a16:creationId xmlns:a16="http://schemas.microsoft.com/office/drawing/2014/main" id="{63B8D6CF-168D-4CFA-BF76-09CD1B1FEE92}"/>
                  </a:ext>
                </a:extLst>
              </p:cNvPr>
              <p:cNvSpPr/>
              <p:nvPr/>
            </p:nvSpPr>
            <p:spPr>
              <a:xfrm>
                <a:off x="2752253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6" name="Freeform: Shape 445">
                <a:extLst>
                  <a:ext uri="{FF2B5EF4-FFF2-40B4-BE49-F238E27FC236}">
                    <a16:creationId xmlns:a16="http://schemas.microsoft.com/office/drawing/2014/main" id="{1F501CE9-35DE-47FA-B01B-F537F9C84C3A}"/>
                  </a:ext>
                </a:extLst>
              </p:cNvPr>
              <p:cNvSpPr/>
              <p:nvPr/>
            </p:nvSpPr>
            <p:spPr>
              <a:xfrm>
                <a:off x="2980850" y="1118588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7" name="Freeform: Shape 446">
                <a:extLst>
                  <a:ext uri="{FF2B5EF4-FFF2-40B4-BE49-F238E27FC236}">
                    <a16:creationId xmlns:a16="http://schemas.microsoft.com/office/drawing/2014/main" id="{E1841316-16CA-43D1-B351-95D6CE5FEF9E}"/>
                  </a:ext>
                </a:extLst>
              </p:cNvPr>
              <p:cNvSpPr/>
              <p:nvPr/>
            </p:nvSpPr>
            <p:spPr>
              <a:xfrm>
                <a:off x="3209455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8" name="Freeform: Shape 447">
                <a:extLst>
                  <a:ext uri="{FF2B5EF4-FFF2-40B4-BE49-F238E27FC236}">
                    <a16:creationId xmlns:a16="http://schemas.microsoft.com/office/drawing/2014/main" id="{9A9BCADD-1195-4450-B1DC-D9B4231A1CD2}"/>
                  </a:ext>
                </a:extLst>
              </p:cNvPr>
              <p:cNvSpPr/>
              <p:nvPr/>
            </p:nvSpPr>
            <p:spPr>
              <a:xfrm>
                <a:off x="3438053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9" name="Freeform: Shape 448">
                <a:extLst>
                  <a:ext uri="{FF2B5EF4-FFF2-40B4-BE49-F238E27FC236}">
                    <a16:creationId xmlns:a16="http://schemas.microsoft.com/office/drawing/2014/main" id="{07CAA778-A51D-477F-B52F-E06AC3DC60B7}"/>
                  </a:ext>
                </a:extLst>
              </p:cNvPr>
              <p:cNvSpPr/>
              <p:nvPr/>
            </p:nvSpPr>
            <p:spPr>
              <a:xfrm>
                <a:off x="3666650" y="1118588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0" name="Freeform: Shape 449">
                <a:extLst>
                  <a:ext uri="{FF2B5EF4-FFF2-40B4-BE49-F238E27FC236}">
                    <a16:creationId xmlns:a16="http://schemas.microsoft.com/office/drawing/2014/main" id="{F0483CF6-8206-4FA0-B472-404349C2A634}"/>
                  </a:ext>
                </a:extLst>
              </p:cNvPr>
              <p:cNvSpPr/>
              <p:nvPr/>
            </p:nvSpPr>
            <p:spPr>
              <a:xfrm>
                <a:off x="3895255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33400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1" name="Freeform: Shape 450">
                <a:extLst>
                  <a:ext uri="{FF2B5EF4-FFF2-40B4-BE49-F238E27FC236}">
                    <a16:creationId xmlns:a16="http://schemas.microsoft.com/office/drawing/2014/main" id="{7D84AD69-8844-4CD6-B218-7B701122F276}"/>
                  </a:ext>
                </a:extLst>
              </p:cNvPr>
              <p:cNvSpPr/>
              <p:nvPr/>
            </p:nvSpPr>
            <p:spPr>
              <a:xfrm>
                <a:off x="4114800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2" name="Freeform: Shape 451">
                <a:extLst>
                  <a:ext uri="{FF2B5EF4-FFF2-40B4-BE49-F238E27FC236}">
                    <a16:creationId xmlns:a16="http://schemas.microsoft.com/office/drawing/2014/main" id="{7127735E-CE8F-427A-9B9D-24462CD01198}"/>
                  </a:ext>
                </a:extLst>
              </p:cNvPr>
              <p:cNvSpPr/>
              <p:nvPr/>
            </p:nvSpPr>
            <p:spPr>
              <a:xfrm>
                <a:off x="4343397" y="1118588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3" name="Freeform: Shape 452">
                <a:extLst>
                  <a:ext uri="{FF2B5EF4-FFF2-40B4-BE49-F238E27FC236}">
                    <a16:creationId xmlns:a16="http://schemas.microsoft.com/office/drawing/2014/main" id="{80436C52-D434-4166-B6CD-EB83C6E67292}"/>
                  </a:ext>
                </a:extLst>
              </p:cNvPr>
              <p:cNvSpPr/>
              <p:nvPr/>
            </p:nvSpPr>
            <p:spPr>
              <a:xfrm>
                <a:off x="4572002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4" name="Freeform: Shape 453">
                <a:extLst>
                  <a:ext uri="{FF2B5EF4-FFF2-40B4-BE49-F238E27FC236}">
                    <a16:creationId xmlns:a16="http://schemas.microsoft.com/office/drawing/2014/main" id="{4686EBB2-47D7-4F47-BD3D-712ABCEB5E91}"/>
                  </a:ext>
                </a:extLst>
              </p:cNvPr>
              <p:cNvSpPr/>
              <p:nvPr/>
            </p:nvSpPr>
            <p:spPr>
              <a:xfrm>
                <a:off x="4800600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5" name="Freeform: Shape 454">
                <a:extLst>
                  <a:ext uri="{FF2B5EF4-FFF2-40B4-BE49-F238E27FC236}">
                    <a16:creationId xmlns:a16="http://schemas.microsoft.com/office/drawing/2014/main" id="{8A772E79-9D3C-4837-A409-318CEEB7CB49}"/>
                  </a:ext>
                </a:extLst>
              </p:cNvPr>
              <p:cNvSpPr/>
              <p:nvPr/>
            </p:nvSpPr>
            <p:spPr>
              <a:xfrm>
                <a:off x="5029197" y="1118588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6" name="Freeform: Shape 455">
                <a:extLst>
                  <a:ext uri="{FF2B5EF4-FFF2-40B4-BE49-F238E27FC236}">
                    <a16:creationId xmlns:a16="http://schemas.microsoft.com/office/drawing/2014/main" id="{5F69C941-A3E0-4EC2-B4DA-4CC39FADE750}"/>
                  </a:ext>
                </a:extLst>
              </p:cNvPr>
              <p:cNvSpPr/>
              <p:nvPr/>
            </p:nvSpPr>
            <p:spPr>
              <a:xfrm>
                <a:off x="5257802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7" name="Freeform: Shape 456">
                <a:extLst>
                  <a:ext uri="{FF2B5EF4-FFF2-40B4-BE49-F238E27FC236}">
                    <a16:creationId xmlns:a16="http://schemas.microsoft.com/office/drawing/2014/main" id="{B5C2586F-6197-4F18-9804-F9B52B3497FF}"/>
                  </a:ext>
                </a:extLst>
              </p:cNvPr>
              <p:cNvSpPr/>
              <p:nvPr/>
            </p:nvSpPr>
            <p:spPr>
              <a:xfrm>
                <a:off x="5486400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8" name="Freeform: Shape 457">
                <a:extLst>
                  <a:ext uri="{FF2B5EF4-FFF2-40B4-BE49-F238E27FC236}">
                    <a16:creationId xmlns:a16="http://schemas.microsoft.com/office/drawing/2014/main" id="{73522AB2-B96D-4709-81CA-0C39172A1E6E}"/>
                  </a:ext>
                </a:extLst>
              </p:cNvPr>
              <p:cNvSpPr/>
              <p:nvPr/>
            </p:nvSpPr>
            <p:spPr>
              <a:xfrm>
                <a:off x="5714997" y="1118588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9" name="Freeform: Shape 458">
                <a:extLst>
                  <a:ext uri="{FF2B5EF4-FFF2-40B4-BE49-F238E27FC236}">
                    <a16:creationId xmlns:a16="http://schemas.microsoft.com/office/drawing/2014/main" id="{3210BE2A-21C8-4751-97C5-831548D224D9}"/>
                  </a:ext>
                </a:extLst>
              </p:cNvPr>
              <p:cNvSpPr/>
              <p:nvPr/>
            </p:nvSpPr>
            <p:spPr>
              <a:xfrm>
                <a:off x="5943602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0" name="Freeform: Shape 459">
                <a:extLst>
                  <a:ext uri="{FF2B5EF4-FFF2-40B4-BE49-F238E27FC236}">
                    <a16:creationId xmlns:a16="http://schemas.microsoft.com/office/drawing/2014/main" id="{CCC0C00D-D08C-428D-8E18-C39FD6667FB9}"/>
                  </a:ext>
                </a:extLst>
              </p:cNvPr>
              <p:cNvSpPr/>
              <p:nvPr/>
            </p:nvSpPr>
            <p:spPr>
              <a:xfrm>
                <a:off x="6172200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1" name="Freeform: Shape 460">
                <a:extLst>
                  <a:ext uri="{FF2B5EF4-FFF2-40B4-BE49-F238E27FC236}">
                    <a16:creationId xmlns:a16="http://schemas.microsoft.com/office/drawing/2014/main" id="{B6337B12-5CD5-4CA1-8FFF-0D7286378500}"/>
                  </a:ext>
                </a:extLst>
              </p:cNvPr>
              <p:cNvSpPr/>
              <p:nvPr/>
            </p:nvSpPr>
            <p:spPr>
              <a:xfrm>
                <a:off x="6400797" y="1118588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2" name="Freeform: Shape 461">
                <a:extLst>
                  <a:ext uri="{FF2B5EF4-FFF2-40B4-BE49-F238E27FC236}">
                    <a16:creationId xmlns:a16="http://schemas.microsoft.com/office/drawing/2014/main" id="{5980EB2C-E757-47C7-B37B-3800A7F5B574}"/>
                  </a:ext>
                </a:extLst>
              </p:cNvPr>
              <p:cNvSpPr/>
              <p:nvPr/>
            </p:nvSpPr>
            <p:spPr>
              <a:xfrm>
                <a:off x="6629402" y="1118588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3" name="Freeform: Shape 462">
                <a:extLst>
                  <a:ext uri="{FF2B5EF4-FFF2-40B4-BE49-F238E27FC236}">
                    <a16:creationId xmlns:a16="http://schemas.microsoft.com/office/drawing/2014/main" id="{F56A887B-A4AE-4915-A173-52B5F1C1A7B1}"/>
                  </a:ext>
                </a:extLst>
              </p:cNvPr>
              <p:cNvSpPr/>
              <p:nvPr/>
            </p:nvSpPr>
            <p:spPr>
              <a:xfrm>
                <a:off x="18106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4" name="Freeform: Shape 463">
                <a:extLst>
                  <a:ext uri="{FF2B5EF4-FFF2-40B4-BE49-F238E27FC236}">
                    <a16:creationId xmlns:a16="http://schemas.microsoft.com/office/drawing/2014/main" id="{E02DDE62-E4ED-4FDD-8B76-543E75F55D11}"/>
                  </a:ext>
                </a:extLst>
              </p:cNvPr>
              <p:cNvSpPr/>
              <p:nvPr/>
            </p:nvSpPr>
            <p:spPr>
              <a:xfrm>
                <a:off x="246703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5" name="Freeform: Shape 464">
                <a:extLst>
                  <a:ext uri="{FF2B5EF4-FFF2-40B4-BE49-F238E27FC236}">
                    <a16:creationId xmlns:a16="http://schemas.microsoft.com/office/drawing/2014/main" id="{7ECFFA30-AEF0-4D61-A9E5-AC73B956C0F2}"/>
                  </a:ext>
                </a:extLst>
              </p:cNvPr>
              <p:cNvSpPr/>
              <p:nvPr/>
            </p:nvSpPr>
            <p:spPr>
              <a:xfrm>
                <a:off x="466255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6" name="Freeform: Shape 465">
                <a:extLst>
                  <a:ext uri="{FF2B5EF4-FFF2-40B4-BE49-F238E27FC236}">
                    <a16:creationId xmlns:a16="http://schemas.microsoft.com/office/drawing/2014/main" id="{41271369-D006-4B33-98A3-E8DE60C279D0}"/>
                  </a:ext>
                </a:extLst>
              </p:cNvPr>
              <p:cNvSpPr/>
              <p:nvPr/>
            </p:nvSpPr>
            <p:spPr>
              <a:xfrm>
                <a:off x="694853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7" name="Freeform: Shape 466">
                <a:extLst>
                  <a:ext uri="{FF2B5EF4-FFF2-40B4-BE49-F238E27FC236}">
                    <a16:creationId xmlns:a16="http://schemas.microsoft.com/office/drawing/2014/main" id="{D1579755-BDC4-428F-B119-550A84867EEC}"/>
                  </a:ext>
                </a:extLst>
              </p:cNvPr>
              <p:cNvSpPr/>
              <p:nvPr/>
            </p:nvSpPr>
            <p:spPr>
              <a:xfrm>
                <a:off x="923450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8" name="Freeform: Shape 467">
                <a:extLst>
                  <a:ext uri="{FF2B5EF4-FFF2-40B4-BE49-F238E27FC236}">
                    <a16:creationId xmlns:a16="http://schemas.microsoft.com/office/drawing/2014/main" id="{F9B1C5AE-0E6D-4924-9F67-68AE31CC8A94}"/>
                  </a:ext>
                </a:extLst>
              </p:cNvPr>
              <p:cNvSpPr/>
              <p:nvPr/>
            </p:nvSpPr>
            <p:spPr>
              <a:xfrm>
                <a:off x="1152055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9" name="Freeform: Shape 468">
                <a:extLst>
                  <a:ext uri="{FF2B5EF4-FFF2-40B4-BE49-F238E27FC236}">
                    <a16:creationId xmlns:a16="http://schemas.microsoft.com/office/drawing/2014/main" id="{FF0772E8-8AC8-4A93-8333-425C033FBEA2}"/>
                  </a:ext>
                </a:extLst>
              </p:cNvPr>
              <p:cNvSpPr/>
              <p:nvPr/>
            </p:nvSpPr>
            <p:spPr>
              <a:xfrm>
                <a:off x="1380653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0" name="Freeform: Shape 469">
                <a:extLst>
                  <a:ext uri="{FF2B5EF4-FFF2-40B4-BE49-F238E27FC236}">
                    <a16:creationId xmlns:a16="http://schemas.microsoft.com/office/drawing/2014/main" id="{F6BCFE5E-EF61-49B8-977A-60DA707D2DC5}"/>
                  </a:ext>
                </a:extLst>
              </p:cNvPr>
              <p:cNvSpPr/>
              <p:nvPr/>
            </p:nvSpPr>
            <p:spPr>
              <a:xfrm>
                <a:off x="1609250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1" name="Freeform: Shape 470">
                <a:extLst>
                  <a:ext uri="{FF2B5EF4-FFF2-40B4-BE49-F238E27FC236}">
                    <a16:creationId xmlns:a16="http://schemas.microsoft.com/office/drawing/2014/main" id="{8079012B-FFCB-481E-8E91-662A45393623}"/>
                  </a:ext>
                </a:extLst>
              </p:cNvPr>
              <p:cNvSpPr/>
              <p:nvPr/>
            </p:nvSpPr>
            <p:spPr>
              <a:xfrm>
                <a:off x="1837855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2" name="Freeform: Shape 471">
                <a:extLst>
                  <a:ext uri="{FF2B5EF4-FFF2-40B4-BE49-F238E27FC236}">
                    <a16:creationId xmlns:a16="http://schemas.microsoft.com/office/drawing/2014/main" id="{CB047D33-2749-4A83-BF89-4ABB0DD1CA1E}"/>
                  </a:ext>
                </a:extLst>
              </p:cNvPr>
              <p:cNvSpPr/>
              <p:nvPr/>
            </p:nvSpPr>
            <p:spPr>
              <a:xfrm>
                <a:off x="2066453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3" name="Freeform: Shape 472">
                <a:extLst>
                  <a:ext uri="{FF2B5EF4-FFF2-40B4-BE49-F238E27FC236}">
                    <a16:creationId xmlns:a16="http://schemas.microsoft.com/office/drawing/2014/main" id="{CA862160-216D-4240-ADA9-516DADCAB5A5}"/>
                  </a:ext>
                </a:extLst>
              </p:cNvPr>
              <p:cNvSpPr/>
              <p:nvPr/>
            </p:nvSpPr>
            <p:spPr>
              <a:xfrm>
                <a:off x="2295050" y="1347185"/>
                <a:ext cx="228604" cy="228604"/>
              </a:xfrm>
              <a:custGeom>
                <a:avLst/>
                <a:gdLst>
                  <a:gd name="connsiteX0" fmla="*/ 0 w 228604"/>
                  <a:gd name="connsiteY0" fmla="*/ 0 h 228604"/>
                  <a:gd name="connsiteX1" fmla="*/ 228604 w 228604"/>
                  <a:gd name="connsiteY1" fmla="*/ 0 h 228604"/>
                  <a:gd name="connsiteX2" fmla="*/ 228604 w 228604"/>
                  <a:gd name="connsiteY2" fmla="*/ 228604 h 228604"/>
                  <a:gd name="connsiteX3" fmla="*/ 0 w 228604"/>
                  <a:gd name="connsiteY3" fmla="*/ 228604 h 228604"/>
                  <a:gd name="connsiteX4" fmla="*/ 0 w 228604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604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4" name="Freeform: Shape 473">
                <a:extLst>
                  <a:ext uri="{FF2B5EF4-FFF2-40B4-BE49-F238E27FC236}">
                    <a16:creationId xmlns:a16="http://schemas.microsoft.com/office/drawing/2014/main" id="{C3FA51B7-EAAE-4494-9A5E-6712E5B76B56}"/>
                  </a:ext>
                </a:extLst>
              </p:cNvPr>
              <p:cNvSpPr/>
              <p:nvPr/>
            </p:nvSpPr>
            <p:spPr>
              <a:xfrm>
                <a:off x="2523655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5" name="Freeform: Shape 474">
                <a:extLst>
                  <a:ext uri="{FF2B5EF4-FFF2-40B4-BE49-F238E27FC236}">
                    <a16:creationId xmlns:a16="http://schemas.microsoft.com/office/drawing/2014/main" id="{D1ED72BA-589D-4EB2-9217-E9E6EF519234}"/>
                  </a:ext>
                </a:extLst>
              </p:cNvPr>
              <p:cNvSpPr/>
              <p:nvPr/>
            </p:nvSpPr>
            <p:spPr>
              <a:xfrm>
                <a:off x="2752253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6" name="Freeform: Shape 475">
                <a:extLst>
                  <a:ext uri="{FF2B5EF4-FFF2-40B4-BE49-F238E27FC236}">
                    <a16:creationId xmlns:a16="http://schemas.microsoft.com/office/drawing/2014/main" id="{D1DABF38-1BF9-4931-92A1-6AB2D722C7A0}"/>
                  </a:ext>
                </a:extLst>
              </p:cNvPr>
              <p:cNvSpPr/>
              <p:nvPr/>
            </p:nvSpPr>
            <p:spPr>
              <a:xfrm>
                <a:off x="2980850" y="1347185"/>
                <a:ext cx="228604" cy="228604"/>
              </a:xfrm>
              <a:custGeom>
                <a:avLst/>
                <a:gdLst>
                  <a:gd name="connsiteX0" fmla="*/ 0 w 228604"/>
                  <a:gd name="connsiteY0" fmla="*/ 0 h 228604"/>
                  <a:gd name="connsiteX1" fmla="*/ 228604 w 228604"/>
                  <a:gd name="connsiteY1" fmla="*/ 0 h 228604"/>
                  <a:gd name="connsiteX2" fmla="*/ 228604 w 228604"/>
                  <a:gd name="connsiteY2" fmla="*/ 228604 h 228604"/>
                  <a:gd name="connsiteX3" fmla="*/ 0 w 228604"/>
                  <a:gd name="connsiteY3" fmla="*/ 228604 h 228604"/>
                  <a:gd name="connsiteX4" fmla="*/ 0 w 228604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604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7" name="Freeform: Shape 476">
                <a:extLst>
                  <a:ext uri="{FF2B5EF4-FFF2-40B4-BE49-F238E27FC236}">
                    <a16:creationId xmlns:a16="http://schemas.microsoft.com/office/drawing/2014/main" id="{116BA87E-0A2B-4FEF-B1DE-4F6395F2D3F2}"/>
                  </a:ext>
                </a:extLst>
              </p:cNvPr>
              <p:cNvSpPr/>
              <p:nvPr/>
            </p:nvSpPr>
            <p:spPr>
              <a:xfrm>
                <a:off x="3209455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8" name="Freeform: Shape 477">
                <a:extLst>
                  <a:ext uri="{FF2B5EF4-FFF2-40B4-BE49-F238E27FC236}">
                    <a16:creationId xmlns:a16="http://schemas.microsoft.com/office/drawing/2014/main" id="{5EF422CA-9242-4E10-8549-260794796847}"/>
                  </a:ext>
                </a:extLst>
              </p:cNvPr>
              <p:cNvSpPr/>
              <p:nvPr/>
            </p:nvSpPr>
            <p:spPr>
              <a:xfrm>
                <a:off x="3438053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9" name="Freeform: Shape 478">
                <a:extLst>
                  <a:ext uri="{FF2B5EF4-FFF2-40B4-BE49-F238E27FC236}">
                    <a16:creationId xmlns:a16="http://schemas.microsoft.com/office/drawing/2014/main" id="{FD6B95CF-EC12-487D-BA23-77DA9CD482C6}"/>
                  </a:ext>
                </a:extLst>
              </p:cNvPr>
              <p:cNvSpPr/>
              <p:nvPr/>
            </p:nvSpPr>
            <p:spPr>
              <a:xfrm>
                <a:off x="3666650" y="1347185"/>
                <a:ext cx="228604" cy="228604"/>
              </a:xfrm>
              <a:custGeom>
                <a:avLst/>
                <a:gdLst>
                  <a:gd name="connsiteX0" fmla="*/ 0 w 228604"/>
                  <a:gd name="connsiteY0" fmla="*/ 0 h 228604"/>
                  <a:gd name="connsiteX1" fmla="*/ 228604 w 228604"/>
                  <a:gd name="connsiteY1" fmla="*/ 0 h 228604"/>
                  <a:gd name="connsiteX2" fmla="*/ 228604 w 228604"/>
                  <a:gd name="connsiteY2" fmla="*/ 228604 h 228604"/>
                  <a:gd name="connsiteX3" fmla="*/ 0 w 228604"/>
                  <a:gd name="connsiteY3" fmla="*/ 228604 h 228604"/>
                  <a:gd name="connsiteX4" fmla="*/ 0 w 228604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604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0" name="Freeform: Shape 479">
                <a:extLst>
                  <a:ext uri="{FF2B5EF4-FFF2-40B4-BE49-F238E27FC236}">
                    <a16:creationId xmlns:a16="http://schemas.microsoft.com/office/drawing/2014/main" id="{6FD4A001-3A3B-4DC7-8436-690EBC2C320E}"/>
                  </a:ext>
                </a:extLst>
              </p:cNvPr>
              <p:cNvSpPr/>
              <p:nvPr/>
            </p:nvSpPr>
            <p:spPr>
              <a:xfrm>
                <a:off x="3895255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1" name="Freeform: Shape 480">
                <a:extLst>
                  <a:ext uri="{FF2B5EF4-FFF2-40B4-BE49-F238E27FC236}">
                    <a16:creationId xmlns:a16="http://schemas.microsoft.com/office/drawing/2014/main" id="{9DB60C4B-88D9-4975-9627-D03992B5B682}"/>
                  </a:ext>
                </a:extLst>
              </p:cNvPr>
              <p:cNvSpPr/>
              <p:nvPr/>
            </p:nvSpPr>
            <p:spPr>
              <a:xfrm>
                <a:off x="4114800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2" name="Freeform: Shape 481">
                <a:extLst>
                  <a:ext uri="{FF2B5EF4-FFF2-40B4-BE49-F238E27FC236}">
                    <a16:creationId xmlns:a16="http://schemas.microsoft.com/office/drawing/2014/main" id="{2D467EF1-9244-409A-B93A-8A06F9B4C47F}"/>
                  </a:ext>
                </a:extLst>
              </p:cNvPr>
              <p:cNvSpPr/>
              <p:nvPr/>
            </p:nvSpPr>
            <p:spPr>
              <a:xfrm>
                <a:off x="4343397" y="1347185"/>
                <a:ext cx="228604" cy="228604"/>
              </a:xfrm>
              <a:custGeom>
                <a:avLst/>
                <a:gdLst>
                  <a:gd name="connsiteX0" fmla="*/ 0 w 228604"/>
                  <a:gd name="connsiteY0" fmla="*/ 0 h 228604"/>
                  <a:gd name="connsiteX1" fmla="*/ 228604 w 228604"/>
                  <a:gd name="connsiteY1" fmla="*/ 0 h 228604"/>
                  <a:gd name="connsiteX2" fmla="*/ 228604 w 228604"/>
                  <a:gd name="connsiteY2" fmla="*/ 228604 h 228604"/>
                  <a:gd name="connsiteX3" fmla="*/ 0 w 228604"/>
                  <a:gd name="connsiteY3" fmla="*/ 228604 h 228604"/>
                  <a:gd name="connsiteX4" fmla="*/ 0 w 228604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604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3" name="Freeform: Shape 482">
                <a:extLst>
                  <a:ext uri="{FF2B5EF4-FFF2-40B4-BE49-F238E27FC236}">
                    <a16:creationId xmlns:a16="http://schemas.microsoft.com/office/drawing/2014/main" id="{0B240BF4-1E41-455E-8CBF-131545E73481}"/>
                  </a:ext>
                </a:extLst>
              </p:cNvPr>
              <p:cNvSpPr/>
              <p:nvPr/>
            </p:nvSpPr>
            <p:spPr>
              <a:xfrm>
                <a:off x="4572002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4" name="Freeform: Shape 483">
                <a:extLst>
                  <a:ext uri="{FF2B5EF4-FFF2-40B4-BE49-F238E27FC236}">
                    <a16:creationId xmlns:a16="http://schemas.microsoft.com/office/drawing/2014/main" id="{B03FC388-AFEA-4ABF-AE29-CACA1E82E4E2}"/>
                  </a:ext>
                </a:extLst>
              </p:cNvPr>
              <p:cNvSpPr/>
              <p:nvPr/>
            </p:nvSpPr>
            <p:spPr>
              <a:xfrm>
                <a:off x="4800600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5" name="Freeform: Shape 484">
                <a:extLst>
                  <a:ext uri="{FF2B5EF4-FFF2-40B4-BE49-F238E27FC236}">
                    <a16:creationId xmlns:a16="http://schemas.microsoft.com/office/drawing/2014/main" id="{086DDAFE-8450-4FB7-8736-D80D8B913E88}"/>
                  </a:ext>
                </a:extLst>
              </p:cNvPr>
              <p:cNvSpPr/>
              <p:nvPr/>
            </p:nvSpPr>
            <p:spPr>
              <a:xfrm>
                <a:off x="5029197" y="1347185"/>
                <a:ext cx="228604" cy="228604"/>
              </a:xfrm>
              <a:custGeom>
                <a:avLst/>
                <a:gdLst>
                  <a:gd name="connsiteX0" fmla="*/ 0 w 228604"/>
                  <a:gd name="connsiteY0" fmla="*/ 0 h 228604"/>
                  <a:gd name="connsiteX1" fmla="*/ 228604 w 228604"/>
                  <a:gd name="connsiteY1" fmla="*/ 0 h 228604"/>
                  <a:gd name="connsiteX2" fmla="*/ 228604 w 228604"/>
                  <a:gd name="connsiteY2" fmla="*/ 228604 h 228604"/>
                  <a:gd name="connsiteX3" fmla="*/ 0 w 228604"/>
                  <a:gd name="connsiteY3" fmla="*/ 228604 h 228604"/>
                  <a:gd name="connsiteX4" fmla="*/ 0 w 228604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604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6" name="Freeform: Shape 485">
                <a:extLst>
                  <a:ext uri="{FF2B5EF4-FFF2-40B4-BE49-F238E27FC236}">
                    <a16:creationId xmlns:a16="http://schemas.microsoft.com/office/drawing/2014/main" id="{708A2370-3692-42D2-B80F-8FCE247D50A2}"/>
                  </a:ext>
                </a:extLst>
              </p:cNvPr>
              <p:cNvSpPr/>
              <p:nvPr/>
            </p:nvSpPr>
            <p:spPr>
              <a:xfrm>
                <a:off x="5257802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7" name="Freeform: Shape 486">
                <a:extLst>
                  <a:ext uri="{FF2B5EF4-FFF2-40B4-BE49-F238E27FC236}">
                    <a16:creationId xmlns:a16="http://schemas.microsoft.com/office/drawing/2014/main" id="{0F15023F-4571-44CC-AAE9-0EFC46DE5566}"/>
                  </a:ext>
                </a:extLst>
              </p:cNvPr>
              <p:cNvSpPr/>
              <p:nvPr/>
            </p:nvSpPr>
            <p:spPr>
              <a:xfrm>
                <a:off x="5486400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8" name="Freeform: Shape 487">
                <a:extLst>
                  <a:ext uri="{FF2B5EF4-FFF2-40B4-BE49-F238E27FC236}">
                    <a16:creationId xmlns:a16="http://schemas.microsoft.com/office/drawing/2014/main" id="{98A5709E-1864-4869-8B59-5DAC04AF5C5B}"/>
                  </a:ext>
                </a:extLst>
              </p:cNvPr>
              <p:cNvSpPr/>
              <p:nvPr/>
            </p:nvSpPr>
            <p:spPr>
              <a:xfrm>
                <a:off x="5714997" y="1347185"/>
                <a:ext cx="228604" cy="228604"/>
              </a:xfrm>
              <a:custGeom>
                <a:avLst/>
                <a:gdLst>
                  <a:gd name="connsiteX0" fmla="*/ 0 w 228604"/>
                  <a:gd name="connsiteY0" fmla="*/ 0 h 228604"/>
                  <a:gd name="connsiteX1" fmla="*/ 228604 w 228604"/>
                  <a:gd name="connsiteY1" fmla="*/ 0 h 228604"/>
                  <a:gd name="connsiteX2" fmla="*/ 228604 w 228604"/>
                  <a:gd name="connsiteY2" fmla="*/ 228604 h 228604"/>
                  <a:gd name="connsiteX3" fmla="*/ 0 w 228604"/>
                  <a:gd name="connsiteY3" fmla="*/ 228604 h 228604"/>
                  <a:gd name="connsiteX4" fmla="*/ 0 w 228604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604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9" name="Freeform: Shape 488">
                <a:extLst>
                  <a:ext uri="{FF2B5EF4-FFF2-40B4-BE49-F238E27FC236}">
                    <a16:creationId xmlns:a16="http://schemas.microsoft.com/office/drawing/2014/main" id="{AB89AAE2-6CFD-4DDA-B45A-5144483A4A98}"/>
                  </a:ext>
                </a:extLst>
              </p:cNvPr>
              <p:cNvSpPr/>
              <p:nvPr/>
            </p:nvSpPr>
            <p:spPr>
              <a:xfrm>
                <a:off x="5943602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0" name="Freeform: Shape 489">
                <a:extLst>
                  <a:ext uri="{FF2B5EF4-FFF2-40B4-BE49-F238E27FC236}">
                    <a16:creationId xmlns:a16="http://schemas.microsoft.com/office/drawing/2014/main" id="{6B73D7B9-97AF-4819-AFFF-942A4C6E8D56}"/>
                  </a:ext>
                </a:extLst>
              </p:cNvPr>
              <p:cNvSpPr/>
              <p:nvPr/>
            </p:nvSpPr>
            <p:spPr>
              <a:xfrm>
                <a:off x="6172200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1" name="Freeform: Shape 490">
                <a:extLst>
                  <a:ext uri="{FF2B5EF4-FFF2-40B4-BE49-F238E27FC236}">
                    <a16:creationId xmlns:a16="http://schemas.microsoft.com/office/drawing/2014/main" id="{34E140F2-724B-42F7-BED2-F810D32AF988}"/>
                  </a:ext>
                </a:extLst>
              </p:cNvPr>
              <p:cNvSpPr/>
              <p:nvPr/>
            </p:nvSpPr>
            <p:spPr>
              <a:xfrm>
                <a:off x="6400797" y="1347185"/>
                <a:ext cx="228604" cy="228604"/>
              </a:xfrm>
              <a:custGeom>
                <a:avLst/>
                <a:gdLst>
                  <a:gd name="connsiteX0" fmla="*/ 0 w 228604"/>
                  <a:gd name="connsiteY0" fmla="*/ 0 h 228604"/>
                  <a:gd name="connsiteX1" fmla="*/ 228604 w 228604"/>
                  <a:gd name="connsiteY1" fmla="*/ 0 h 228604"/>
                  <a:gd name="connsiteX2" fmla="*/ 228604 w 228604"/>
                  <a:gd name="connsiteY2" fmla="*/ 228604 h 228604"/>
                  <a:gd name="connsiteX3" fmla="*/ 0 w 228604"/>
                  <a:gd name="connsiteY3" fmla="*/ 228604 h 228604"/>
                  <a:gd name="connsiteX4" fmla="*/ 0 w 228604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604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2" name="Freeform: Shape 491">
                <a:extLst>
                  <a:ext uri="{FF2B5EF4-FFF2-40B4-BE49-F238E27FC236}">
                    <a16:creationId xmlns:a16="http://schemas.microsoft.com/office/drawing/2014/main" id="{F11A21DC-4DA3-49EC-A565-45E9748C0825}"/>
                  </a:ext>
                </a:extLst>
              </p:cNvPr>
              <p:cNvSpPr/>
              <p:nvPr/>
            </p:nvSpPr>
            <p:spPr>
              <a:xfrm>
                <a:off x="6629402" y="1347185"/>
                <a:ext cx="228597" cy="228604"/>
              </a:xfrm>
              <a:custGeom>
                <a:avLst/>
                <a:gdLst>
                  <a:gd name="connsiteX0" fmla="*/ 0 w 228597"/>
                  <a:gd name="connsiteY0" fmla="*/ 0 h 228604"/>
                  <a:gd name="connsiteX1" fmla="*/ 228598 w 228597"/>
                  <a:gd name="connsiteY1" fmla="*/ 0 h 228604"/>
                  <a:gd name="connsiteX2" fmla="*/ 228598 w 228597"/>
                  <a:gd name="connsiteY2" fmla="*/ 228604 h 228604"/>
                  <a:gd name="connsiteX3" fmla="*/ 0 w 228597"/>
                  <a:gd name="connsiteY3" fmla="*/ 228604 h 228604"/>
                  <a:gd name="connsiteX4" fmla="*/ 0 w 228597"/>
                  <a:gd name="connsiteY4" fmla="*/ 0 h 228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604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604"/>
                    </a:lnTo>
                    <a:lnTo>
                      <a:pt x="0" y="2286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3" name="Freeform: Shape 492">
                <a:extLst>
                  <a:ext uri="{FF2B5EF4-FFF2-40B4-BE49-F238E27FC236}">
                    <a16:creationId xmlns:a16="http://schemas.microsoft.com/office/drawing/2014/main" id="{5628C095-0676-47D1-81BB-41B54A4C8079}"/>
                  </a:ext>
                </a:extLst>
              </p:cNvPr>
              <p:cNvSpPr/>
              <p:nvPr/>
            </p:nvSpPr>
            <p:spPr>
              <a:xfrm>
                <a:off x="18106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4" name="Freeform: Shape 493">
                <a:extLst>
                  <a:ext uri="{FF2B5EF4-FFF2-40B4-BE49-F238E27FC236}">
                    <a16:creationId xmlns:a16="http://schemas.microsoft.com/office/drawing/2014/main" id="{7D4E8F34-5442-48DC-9124-F1D8E6690B8F}"/>
                  </a:ext>
                </a:extLst>
              </p:cNvPr>
              <p:cNvSpPr/>
              <p:nvPr/>
            </p:nvSpPr>
            <p:spPr>
              <a:xfrm>
                <a:off x="246703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5" name="Freeform: Shape 494">
                <a:extLst>
                  <a:ext uri="{FF2B5EF4-FFF2-40B4-BE49-F238E27FC236}">
                    <a16:creationId xmlns:a16="http://schemas.microsoft.com/office/drawing/2014/main" id="{BE514E36-2579-4448-A154-C4735B4A7A6C}"/>
                  </a:ext>
                </a:extLst>
              </p:cNvPr>
              <p:cNvSpPr/>
              <p:nvPr/>
            </p:nvSpPr>
            <p:spPr>
              <a:xfrm>
                <a:off x="466255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6" name="Freeform: Shape 495">
                <a:extLst>
                  <a:ext uri="{FF2B5EF4-FFF2-40B4-BE49-F238E27FC236}">
                    <a16:creationId xmlns:a16="http://schemas.microsoft.com/office/drawing/2014/main" id="{E1E089B2-D8A0-4511-9EB4-3CEE9F1F2C80}"/>
                  </a:ext>
                </a:extLst>
              </p:cNvPr>
              <p:cNvSpPr/>
              <p:nvPr/>
            </p:nvSpPr>
            <p:spPr>
              <a:xfrm>
                <a:off x="694853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7" name="Freeform: Shape 496">
                <a:extLst>
                  <a:ext uri="{FF2B5EF4-FFF2-40B4-BE49-F238E27FC236}">
                    <a16:creationId xmlns:a16="http://schemas.microsoft.com/office/drawing/2014/main" id="{1ACA2408-C023-4FD3-A2EC-0C1DDAA4BA86}"/>
                  </a:ext>
                </a:extLst>
              </p:cNvPr>
              <p:cNvSpPr/>
              <p:nvPr/>
            </p:nvSpPr>
            <p:spPr>
              <a:xfrm>
                <a:off x="923450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8" name="Freeform: Shape 497">
                <a:extLst>
                  <a:ext uri="{FF2B5EF4-FFF2-40B4-BE49-F238E27FC236}">
                    <a16:creationId xmlns:a16="http://schemas.microsoft.com/office/drawing/2014/main" id="{CD50A29F-6590-469B-BD04-1B53B4A19ABB}"/>
                  </a:ext>
                </a:extLst>
              </p:cNvPr>
              <p:cNvSpPr/>
              <p:nvPr/>
            </p:nvSpPr>
            <p:spPr>
              <a:xfrm>
                <a:off x="1152055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9" name="Freeform: Shape 498">
                <a:extLst>
                  <a:ext uri="{FF2B5EF4-FFF2-40B4-BE49-F238E27FC236}">
                    <a16:creationId xmlns:a16="http://schemas.microsoft.com/office/drawing/2014/main" id="{597FF7A3-7B9D-4623-9931-3EA2FE1EA6CF}"/>
                  </a:ext>
                </a:extLst>
              </p:cNvPr>
              <p:cNvSpPr/>
              <p:nvPr/>
            </p:nvSpPr>
            <p:spPr>
              <a:xfrm>
                <a:off x="1380653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0" name="Freeform: Shape 499">
                <a:extLst>
                  <a:ext uri="{FF2B5EF4-FFF2-40B4-BE49-F238E27FC236}">
                    <a16:creationId xmlns:a16="http://schemas.microsoft.com/office/drawing/2014/main" id="{3C6E2DFE-F92A-464B-AC0C-1651421B7869}"/>
                  </a:ext>
                </a:extLst>
              </p:cNvPr>
              <p:cNvSpPr/>
              <p:nvPr/>
            </p:nvSpPr>
            <p:spPr>
              <a:xfrm>
                <a:off x="1609250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1" name="Freeform: Shape 500">
                <a:extLst>
                  <a:ext uri="{FF2B5EF4-FFF2-40B4-BE49-F238E27FC236}">
                    <a16:creationId xmlns:a16="http://schemas.microsoft.com/office/drawing/2014/main" id="{9A2EA44A-4740-45F4-8439-B4A5F1CC94C2}"/>
                  </a:ext>
                </a:extLst>
              </p:cNvPr>
              <p:cNvSpPr/>
              <p:nvPr/>
            </p:nvSpPr>
            <p:spPr>
              <a:xfrm>
                <a:off x="1837855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2" name="Freeform: Shape 501">
                <a:extLst>
                  <a:ext uri="{FF2B5EF4-FFF2-40B4-BE49-F238E27FC236}">
                    <a16:creationId xmlns:a16="http://schemas.microsoft.com/office/drawing/2014/main" id="{6E8A9355-B0B4-4449-A069-2E4F05C5950A}"/>
                  </a:ext>
                </a:extLst>
              </p:cNvPr>
              <p:cNvSpPr/>
              <p:nvPr/>
            </p:nvSpPr>
            <p:spPr>
              <a:xfrm>
                <a:off x="2066453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3" name="Freeform: Shape 502">
                <a:extLst>
                  <a:ext uri="{FF2B5EF4-FFF2-40B4-BE49-F238E27FC236}">
                    <a16:creationId xmlns:a16="http://schemas.microsoft.com/office/drawing/2014/main" id="{2B3A28D4-21B9-4737-9999-A6120579F958}"/>
                  </a:ext>
                </a:extLst>
              </p:cNvPr>
              <p:cNvSpPr/>
              <p:nvPr/>
            </p:nvSpPr>
            <p:spPr>
              <a:xfrm>
                <a:off x="2295050" y="1575790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53300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4" name="Freeform: Shape 503">
                <a:extLst>
                  <a:ext uri="{FF2B5EF4-FFF2-40B4-BE49-F238E27FC236}">
                    <a16:creationId xmlns:a16="http://schemas.microsoft.com/office/drawing/2014/main" id="{5AAE993E-4BA8-46F8-B6BB-1DABAFFBC0EB}"/>
                  </a:ext>
                </a:extLst>
              </p:cNvPr>
              <p:cNvSpPr/>
              <p:nvPr/>
            </p:nvSpPr>
            <p:spPr>
              <a:xfrm>
                <a:off x="2523655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5" name="Freeform: Shape 504">
                <a:extLst>
                  <a:ext uri="{FF2B5EF4-FFF2-40B4-BE49-F238E27FC236}">
                    <a16:creationId xmlns:a16="http://schemas.microsoft.com/office/drawing/2014/main" id="{36D22DE1-F663-497A-B36D-1F18A3020F8A}"/>
                  </a:ext>
                </a:extLst>
              </p:cNvPr>
              <p:cNvSpPr/>
              <p:nvPr/>
            </p:nvSpPr>
            <p:spPr>
              <a:xfrm>
                <a:off x="2752253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6" name="Freeform: Shape 505">
                <a:extLst>
                  <a:ext uri="{FF2B5EF4-FFF2-40B4-BE49-F238E27FC236}">
                    <a16:creationId xmlns:a16="http://schemas.microsoft.com/office/drawing/2014/main" id="{FCCB8CD2-9040-4B57-8E0D-4322E539B271}"/>
                  </a:ext>
                </a:extLst>
              </p:cNvPr>
              <p:cNvSpPr/>
              <p:nvPr/>
            </p:nvSpPr>
            <p:spPr>
              <a:xfrm>
                <a:off x="2980850" y="1575790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7" name="Freeform: Shape 506">
                <a:extLst>
                  <a:ext uri="{FF2B5EF4-FFF2-40B4-BE49-F238E27FC236}">
                    <a16:creationId xmlns:a16="http://schemas.microsoft.com/office/drawing/2014/main" id="{ECDD4115-B27F-4297-8121-0D9612F949A0}"/>
                  </a:ext>
                </a:extLst>
              </p:cNvPr>
              <p:cNvSpPr/>
              <p:nvPr/>
            </p:nvSpPr>
            <p:spPr>
              <a:xfrm>
                <a:off x="3209455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8" name="Freeform: Shape 507">
                <a:extLst>
                  <a:ext uri="{FF2B5EF4-FFF2-40B4-BE49-F238E27FC236}">
                    <a16:creationId xmlns:a16="http://schemas.microsoft.com/office/drawing/2014/main" id="{BFEF703C-4ABE-44ED-8952-DFAADE07BAE8}"/>
                  </a:ext>
                </a:extLst>
              </p:cNvPr>
              <p:cNvSpPr/>
              <p:nvPr/>
            </p:nvSpPr>
            <p:spPr>
              <a:xfrm>
                <a:off x="3438053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9" name="Freeform: Shape 508">
                <a:extLst>
                  <a:ext uri="{FF2B5EF4-FFF2-40B4-BE49-F238E27FC236}">
                    <a16:creationId xmlns:a16="http://schemas.microsoft.com/office/drawing/2014/main" id="{3DC9B798-7ABB-4048-8E7B-D04BB9E75CA3}"/>
                  </a:ext>
                </a:extLst>
              </p:cNvPr>
              <p:cNvSpPr/>
              <p:nvPr/>
            </p:nvSpPr>
            <p:spPr>
              <a:xfrm>
                <a:off x="3666650" y="1575790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0" name="Freeform: Shape 509">
                <a:extLst>
                  <a:ext uri="{FF2B5EF4-FFF2-40B4-BE49-F238E27FC236}">
                    <a16:creationId xmlns:a16="http://schemas.microsoft.com/office/drawing/2014/main" id="{753C3D78-0453-4BC5-B1C0-8112E94D64E2}"/>
                  </a:ext>
                </a:extLst>
              </p:cNvPr>
              <p:cNvSpPr/>
              <p:nvPr/>
            </p:nvSpPr>
            <p:spPr>
              <a:xfrm>
                <a:off x="3895255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1" name="Freeform: Shape 510">
                <a:extLst>
                  <a:ext uri="{FF2B5EF4-FFF2-40B4-BE49-F238E27FC236}">
                    <a16:creationId xmlns:a16="http://schemas.microsoft.com/office/drawing/2014/main" id="{5F0C42CE-E264-429D-A484-2829D30586D4}"/>
                  </a:ext>
                </a:extLst>
              </p:cNvPr>
              <p:cNvSpPr/>
              <p:nvPr/>
            </p:nvSpPr>
            <p:spPr>
              <a:xfrm>
                <a:off x="4114800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2" name="Freeform: Shape 511">
                <a:extLst>
                  <a:ext uri="{FF2B5EF4-FFF2-40B4-BE49-F238E27FC236}">
                    <a16:creationId xmlns:a16="http://schemas.microsoft.com/office/drawing/2014/main" id="{FFF770EF-A01C-4C35-80AD-031D571D2DA5}"/>
                  </a:ext>
                </a:extLst>
              </p:cNvPr>
              <p:cNvSpPr/>
              <p:nvPr/>
            </p:nvSpPr>
            <p:spPr>
              <a:xfrm>
                <a:off x="4343397" y="1575790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3" name="Freeform: Shape 512">
                <a:extLst>
                  <a:ext uri="{FF2B5EF4-FFF2-40B4-BE49-F238E27FC236}">
                    <a16:creationId xmlns:a16="http://schemas.microsoft.com/office/drawing/2014/main" id="{9D0D09D0-4CE7-477A-8BE0-84A1700BAB1F}"/>
                  </a:ext>
                </a:extLst>
              </p:cNvPr>
              <p:cNvSpPr/>
              <p:nvPr/>
            </p:nvSpPr>
            <p:spPr>
              <a:xfrm>
                <a:off x="4572002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4" name="Freeform: Shape 513">
                <a:extLst>
                  <a:ext uri="{FF2B5EF4-FFF2-40B4-BE49-F238E27FC236}">
                    <a16:creationId xmlns:a16="http://schemas.microsoft.com/office/drawing/2014/main" id="{5F23F975-EF00-4A8F-9C93-A04328275B64}"/>
                  </a:ext>
                </a:extLst>
              </p:cNvPr>
              <p:cNvSpPr/>
              <p:nvPr/>
            </p:nvSpPr>
            <p:spPr>
              <a:xfrm>
                <a:off x="4800600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5" name="Freeform: Shape 514">
                <a:extLst>
                  <a:ext uri="{FF2B5EF4-FFF2-40B4-BE49-F238E27FC236}">
                    <a16:creationId xmlns:a16="http://schemas.microsoft.com/office/drawing/2014/main" id="{F874E680-8615-4C0B-A200-03F19219D0D7}"/>
                  </a:ext>
                </a:extLst>
              </p:cNvPr>
              <p:cNvSpPr/>
              <p:nvPr/>
            </p:nvSpPr>
            <p:spPr>
              <a:xfrm>
                <a:off x="5029197" y="1575790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6" name="Freeform: Shape 515">
                <a:extLst>
                  <a:ext uri="{FF2B5EF4-FFF2-40B4-BE49-F238E27FC236}">
                    <a16:creationId xmlns:a16="http://schemas.microsoft.com/office/drawing/2014/main" id="{337C959E-F222-44BC-BCB0-EA93437B93F4}"/>
                  </a:ext>
                </a:extLst>
              </p:cNvPr>
              <p:cNvSpPr/>
              <p:nvPr/>
            </p:nvSpPr>
            <p:spPr>
              <a:xfrm>
                <a:off x="5257802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7" name="Freeform: Shape 516">
                <a:extLst>
                  <a:ext uri="{FF2B5EF4-FFF2-40B4-BE49-F238E27FC236}">
                    <a16:creationId xmlns:a16="http://schemas.microsoft.com/office/drawing/2014/main" id="{CB79602F-7C8B-4E0B-92EB-E1DF7038F10D}"/>
                  </a:ext>
                </a:extLst>
              </p:cNvPr>
              <p:cNvSpPr/>
              <p:nvPr/>
            </p:nvSpPr>
            <p:spPr>
              <a:xfrm>
                <a:off x="5486400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8" name="Freeform: Shape 517">
                <a:extLst>
                  <a:ext uri="{FF2B5EF4-FFF2-40B4-BE49-F238E27FC236}">
                    <a16:creationId xmlns:a16="http://schemas.microsoft.com/office/drawing/2014/main" id="{65DC4494-12D5-421E-A1B0-3CAAB2689BB7}"/>
                  </a:ext>
                </a:extLst>
              </p:cNvPr>
              <p:cNvSpPr/>
              <p:nvPr/>
            </p:nvSpPr>
            <p:spPr>
              <a:xfrm>
                <a:off x="5714997" y="1575790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9" name="Freeform: Shape 518">
                <a:extLst>
                  <a:ext uri="{FF2B5EF4-FFF2-40B4-BE49-F238E27FC236}">
                    <a16:creationId xmlns:a16="http://schemas.microsoft.com/office/drawing/2014/main" id="{09EE6551-4DDE-40DF-B8A6-243475824FC5}"/>
                  </a:ext>
                </a:extLst>
              </p:cNvPr>
              <p:cNvSpPr/>
              <p:nvPr/>
            </p:nvSpPr>
            <p:spPr>
              <a:xfrm>
                <a:off x="5943602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0" name="Freeform: Shape 519">
                <a:extLst>
                  <a:ext uri="{FF2B5EF4-FFF2-40B4-BE49-F238E27FC236}">
                    <a16:creationId xmlns:a16="http://schemas.microsoft.com/office/drawing/2014/main" id="{F8B737B9-B52A-4BCD-9AAE-1FB00DAC8A80}"/>
                  </a:ext>
                </a:extLst>
              </p:cNvPr>
              <p:cNvSpPr/>
              <p:nvPr/>
            </p:nvSpPr>
            <p:spPr>
              <a:xfrm>
                <a:off x="6172200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1" name="Freeform: Shape 520">
                <a:extLst>
                  <a:ext uri="{FF2B5EF4-FFF2-40B4-BE49-F238E27FC236}">
                    <a16:creationId xmlns:a16="http://schemas.microsoft.com/office/drawing/2014/main" id="{9358B42B-ABEC-4EBA-8B97-0675F3D95442}"/>
                  </a:ext>
                </a:extLst>
              </p:cNvPr>
              <p:cNvSpPr/>
              <p:nvPr/>
            </p:nvSpPr>
            <p:spPr>
              <a:xfrm>
                <a:off x="6400797" y="1575790"/>
                <a:ext cx="228604" cy="228597"/>
              </a:xfrm>
              <a:custGeom>
                <a:avLst/>
                <a:gdLst>
                  <a:gd name="connsiteX0" fmla="*/ 0 w 228604"/>
                  <a:gd name="connsiteY0" fmla="*/ 0 h 228597"/>
                  <a:gd name="connsiteX1" fmla="*/ 228604 w 228604"/>
                  <a:gd name="connsiteY1" fmla="*/ 0 h 228597"/>
                  <a:gd name="connsiteX2" fmla="*/ 228604 w 228604"/>
                  <a:gd name="connsiteY2" fmla="*/ 228598 h 228597"/>
                  <a:gd name="connsiteX3" fmla="*/ 0 w 228604"/>
                  <a:gd name="connsiteY3" fmla="*/ 228598 h 228597"/>
                  <a:gd name="connsiteX4" fmla="*/ 0 w 228604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4" h="228597">
                    <a:moveTo>
                      <a:pt x="0" y="0"/>
                    </a:moveTo>
                    <a:lnTo>
                      <a:pt x="228604" y="0"/>
                    </a:lnTo>
                    <a:lnTo>
                      <a:pt x="228604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2" name="Freeform: Shape 521">
                <a:extLst>
                  <a:ext uri="{FF2B5EF4-FFF2-40B4-BE49-F238E27FC236}">
                    <a16:creationId xmlns:a16="http://schemas.microsoft.com/office/drawing/2014/main" id="{7A92120C-20C6-44C2-AFA8-002261E45F1F}"/>
                  </a:ext>
                </a:extLst>
              </p:cNvPr>
              <p:cNvSpPr/>
              <p:nvPr/>
            </p:nvSpPr>
            <p:spPr>
              <a:xfrm>
                <a:off x="6629402" y="1575790"/>
                <a:ext cx="228597" cy="228597"/>
              </a:xfrm>
              <a:custGeom>
                <a:avLst/>
                <a:gdLst>
                  <a:gd name="connsiteX0" fmla="*/ 0 w 228597"/>
                  <a:gd name="connsiteY0" fmla="*/ 0 h 228597"/>
                  <a:gd name="connsiteX1" fmla="*/ 228598 w 228597"/>
                  <a:gd name="connsiteY1" fmla="*/ 0 h 228597"/>
                  <a:gd name="connsiteX2" fmla="*/ 228598 w 228597"/>
                  <a:gd name="connsiteY2" fmla="*/ 228598 h 228597"/>
                  <a:gd name="connsiteX3" fmla="*/ 0 w 228597"/>
                  <a:gd name="connsiteY3" fmla="*/ 228598 h 228597"/>
                  <a:gd name="connsiteX4" fmla="*/ 0 w 228597"/>
                  <a:gd name="connsiteY4" fmla="*/ 0 h 228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597" h="228597">
                    <a:moveTo>
                      <a:pt x="0" y="0"/>
                    </a:moveTo>
                    <a:lnTo>
                      <a:pt x="228598" y="0"/>
                    </a:lnTo>
                    <a:lnTo>
                      <a:pt x="228598" y="228598"/>
                    </a:lnTo>
                    <a:lnTo>
                      <a:pt x="0" y="22859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171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523" name="Group 522">
                <a:extLst>
                  <a:ext uri="{FF2B5EF4-FFF2-40B4-BE49-F238E27FC236}">
                    <a16:creationId xmlns:a16="http://schemas.microsoft.com/office/drawing/2014/main" id="{500A1B70-A3BC-42C5-B434-653E5066A370}"/>
                  </a:ext>
                </a:extLst>
              </p:cNvPr>
              <p:cNvGrpSpPr/>
              <p:nvPr/>
            </p:nvGrpSpPr>
            <p:grpSpPr>
              <a:xfrm>
                <a:off x="6852724" y="1118588"/>
                <a:ext cx="6857999" cy="685799"/>
                <a:chOff x="152399" y="2743201"/>
                <a:chExt cx="6857999" cy="685799"/>
              </a:xfrm>
            </p:grpSpPr>
            <p:sp>
              <p:nvSpPr>
                <p:cNvPr id="524" name="Freeform: Shape 523">
                  <a:extLst>
                    <a:ext uri="{FF2B5EF4-FFF2-40B4-BE49-F238E27FC236}">
                      <a16:creationId xmlns:a16="http://schemas.microsoft.com/office/drawing/2014/main" id="{F43268EE-A64D-49D7-B507-9E3F4F1E4782}"/>
                    </a:ext>
                  </a:extLst>
                </p:cNvPr>
                <p:cNvSpPr/>
                <p:nvPr/>
              </p:nvSpPr>
              <p:spPr>
                <a:xfrm>
                  <a:off x="152399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5" name="Freeform: Shape 524">
                  <a:extLst>
                    <a:ext uri="{FF2B5EF4-FFF2-40B4-BE49-F238E27FC236}">
                      <a16:creationId xmlns:a16="http://schemas.microsoft.com/office/drawing/2014/main" id="{0F9F2509-09FB-4EF1-8856-43A13781E3F9}"/>
                    </a:ext>
                  </a:extLst>
                </p:cNvPr>
                <p:cNvSpPr/>
                <p:nvPr/>
              </p:nvSpPr>
              <p:spPr>
                <a:xfrm>
                  <a:off x="380996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6" name="Freeform: Shape 525">
                  <a:extLst>
                    <a:ext uri="{FF2B5EF4-FFF2-40B4-BE49-F238E27FC236}">
                      <a16:creationId xmlns:a16="http://schemas.microsoft.com/office/drawing/2014/main" id="{8FB34A36-26C0-406E-A07D-694D1CB741B2}"/>
                    </a:ext>
                  </a:extLst>
                </p:cNvPr>
                <p:cNvSpPr/>
                <p:nvPr/>
              </p:nvSpPr>
              <p:spPr>
                <a:xfrm>
                  <a:off x="609601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7" name="Freeform: Shape 526">
                  <a:extLst>
                    <a:ext uri="{FF2B5EF4-FFF2-40B4-BE49-F238E27FC236}">
                      <a16:creationId xmlns:a16="http://schemas.microsoft.com/office/drawing/2014/main" id="{764B08E2-CA49-412B-A680-B4ADE42CB967}"/>
                    </a:ext>
                  </a:extLst>
                </p:cNvPr>
                <p:cNvSpPr/>
                <p:nvPr/>
              </p:nvSpPr>
              <p:spPr>
                <a:xfrm>
                  <a:off x="838199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8" name="Freeform: Shape 527">
                  <a:extLst>
                    <a:ext uri="{FF2B5EF4-FFF2-40B4-BE49-F238E27FC236}">
                      <a16:creationId xmlns:a16="http://schemas.microsoft.com/office/drawing/2014/main" id="{9A28A942-568C-42B3-B77B-C0B2F28B73CF}"/>
                    </a:ext>
                  </a:extLst>
                </p:cNvPr>
                <p:cNvSpPr/>
                <p:nvPr/>
              </p:nvSpPr>
              <p:spPr>
                <a:xfrm>
                  <a:off x="1066796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9" name="Freeform: Shape 528">
                  <a:extLst>
                    <a:ext uri="{FF2B5EF4-FFF2-40B4-BE49-F238E27FC236}">
                      <a16:creationId xmlns:a16="http://schemas.microsoft.com/office/drawing/2014/main" id="{6F732B44-8E38-4012-856B-6090103DF95F}"/>
                    </a:ext>
                  </a:extLst>
                </p:cNvPr>
                <p:cNvSpPr/>
                <p:nvPr/>
              </p:nvSpPr>
              <p:spPr>
                <a:xfrm>
                  <a:off x="1295401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0" name="Freeform: Shape 529">
                  <a:extLst>
                    <a:ext uri="{FF2B5EF4-FFF2-40B4-BE49-F238E27FC236}">
                      <a16:creationId xmlns:a16="http://schemas.microsoft.com/office/drawing/2014/main" id="{D09159AF-AE75-45AA-A34D-C9AD93EE8175}"/>
                    </a:ext>
                  </a:extLst>
                </p:cNvPr>
                <p:cNvSpPr/>
                <p:nvPr/>
              </p:nvSpPr>
              <p:spPr>
                <a:xfrm>
                  <a:off x="1523999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1" name="Freeform: Shape 530">
                  <a:extLst>
                    <a:ext uri="{FF2B5EF4-FFF2-40B4-BE49-F238E27FC236}">
                      <a16:creationId xmlns:a16="http://schemas.microsoft.com/office/drawing/2014/main" id="{829EAB2E-6979-4728-B889-90CC705D9ED9}"/>
                    </a:ext>
                  </a:extLst>
                </p:cNvPr>
                <p:cNvSpPr/>
                <p:nvPr/>
              </p:nvSpPr>
              <p:spPr>
                <a:xfrm>
                  <a:off x="1752596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2" name="Freeform: Shape 531">
                  <a:extLst>
                    <a:ext uri="{FF2B5EF4-FFF2-40B4-BE49-F238E27FC236}">
                      <a16:creationId xmlns:a16="http://schemas.microsoft.com/office/drawing/2014/main" id="{AA7337B2-2BEC-453D-9AD3-95E5A82C5B83}"/>
                    </a:ext>
                  </a:extLst>
                </p:cNvPr>
                <p:cNvSpPr/>
                <p:nvPr/>
              </p:nvSpPr>
              <p:spPr>
                <a:xfrm>
                  <a:off x="1981201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3" name="Freeform: Shape 532">
                  <a:extLst>
                    <a:ext uri="{FF2B5EF4-FFF2-40B4-BE49-F238E27FC236}">
                      <a16:creationId xmlns:a16="http://schemas.microsoft.com/office/drawing/2014/main" id="{D07B315C-FE9A-407E-B6FD-E4AC098DFABA}"/>
                    </a:ext>
                  </a:extLst>
                </p:cNvPr>
                <p:cNvSpPr/>
                <p:nvPr/>
              </p:nvSpPr>
              <p:spPr>
                <a:xfrm>
                  <a:off x="2209799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4" name="Freeform: Shape 533">
                  <a:extLst>
                    <a:ext uri="{FF2B5EF4-FFF2-40B4-BE49-F238E27FC236}">
                      <a16:creationId xmlns:a16="http://schemas.microsoft.com/office/drawing/2014/main" id="{209952CF-4FB7-48F9-8F2A-0DEE5D2C3A36}"/>
                    </a:ext>
                  </a:extLst>
                </p:cNvPr>
                <p:cNvSpPr/>
                <p:nvPr/>
              </p:nvSpPr>
              <p:spPr>
                <a:xfrm>
                  <a:off x="2438396" y="2743201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5" name="Freeform: Shape 534">
                  <a:extLst>
                    <a:ext uri="{FF2B5EF4-FFF2-40B4-BE49-F238E27FC236}">
                      <a16:creationId xmlns:a16="http://schemas.microsoft.com/office/drawing/2014/main" id="{EBA887BC-AD0A-4D6D-80BB-DE6067B3383C}"/>
                    </a:ext>
                  </a:extLst>
                </p:cNvPr>
                <p:cNvSpPr/>
                <p:nvPr/>
              </p:nvSpPr>
              <p:spPr>
                <a:xfrm>
                  <a:off x="2667001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6" name="Freeform: Shape 535">
                  <a:extLst>
                    <a:ext uri="{FF2B5EF4-FFF2-40B4-BE49-F238E27FC236}">
                      <a16:creationId xmlns:a16="http://schemas.microsoft.com/office/drawing/2014/main" id="{92B888DE-567F-4383-BAC4-E3B15688FD46}"/>
                    </a:ext>
                  </a:extLst>
                </p:cNvPr>
                <p:cNvSpPr/>
                <p:nvPr/>
              </p:nvSpPr>
              <p:spPr>
                <a:xfrm>
                  <a:off x="2895599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7" name="Freeform: Shape 536">
                  <a:extLst>
                    <a:ext uri="{FF2B5EF4-FFF2-40B4-BE49-F238E27FC236}">
                      <a16:creationId xmlns:a16="http://schemas.microsoft.com/office/drawing/2014/main" id="{3F000D68-8CBD-4CD5-8DA4-C39FB2D01219}"/>
                    </a:ext>
                  </a:extLst>
                </p:cNvPr>
                <p:cNvSpPr/>
                <p:nvPr/>
              </p:nvSpPr>
              <p:spPr>
                <a:xfrm>
                  <a:off x="3124196" y="2743201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8" name="Freeform: Shape 537">
                  <a:extLst>
                    <a:ext uri="{FF2B5EF4-FFF2-40B4-BE49-F238E27FC236}">
                      <a16:creationId xmlns:a16="http://schemas.microsoft.com/office/drawing/2014/main" id="{576B1ED1-64A7-4B42-AA17-282276511BCE}"/>
                    </a:ext>
                  </a:extLst>
                </p:cNvPr>
                <p:cNvSpPr/>
                <p:nvPr/>
              </p:nvSpPr>
              <p:spPr>
                <a:xfrm>
                  <a:off x="3352801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9" name="Freeform: Shape 538">
                  <a:extLst>
                    <a:ext uri="{FF2B5EF4-FFF2-40B4-BE49-F238E27FC236}">
                      <a16:creationId xmlns:a16="http://schemas.microsoft.com/office/drawing/2014/main" id="{C8884ED2-613F-4C7C-A545-515AD43FB151}"/>
                    </a:ext>
                  </a:extLst>
                </p:cNvPr>
                <p:cNvSpPr/>
                <p:nvPr/>
              </p:nvSpPr>
              <p:spPr>
                <a:xfrm>
                  <a:off x="3581399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0" name="Freeform: Shape 539">
                  <a:extLst>
                    <a:ext uri="{FF2B5EF4-FFF2-40B4-BE49-F238E27FC236}">
                      <a16:creationId xmlns:a16="http://schemas.microsoft.com/office/drawing/2014/main" id="{0AAD79BA-4434-4A51-8B82-ECCC311B8111}"/>
                    </a:ext>
                  </a:extLst>
                </p:cNvPr>
                <p:cNvSpPr/>
                <p:nvPr/>
              </p:nvSpPr>
              <p:spPr>
                <a:xfrm>
                  <a:off x="3809996" y="2743201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1" name="Freeform: Shape 540">
                  <a:extLst>
                    <a:ext uri="{FF2B5EF4-FFF2-40B4-BE49-F238E27FC236}">
                      <a16:creationId xmlns:a16="http://schemas.microsoft.com/office/drawing/2014/main" id="{8BE4B2E9-273F-42B6-9E8C-AB6B52A6CF42}"/>
                    </a:ext>
                  </a:extLst>
                </p:cNvPr>
                <p:cNvSpPr/>
                <p:nvPr/>
              </p:nvSpPr>
              <p:spPr>
                <a:xfrm>
                  <a:off x="4038601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133400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2" name="Freeform: Shape 541">
                  <a:extLst>
                    <a:ext uri="{FF2B5EF4-FFF2-40B4-BE49-F238E27FC236}">
                      <a16:creationId xmlns:a16="http://schemas.microsoft.com/office/drawing/2014/main" id="{19994C2C-E20B-4F08-ACFC-E278B6FF54C3}"/>
                    </a:ext>
                  </a:extLst>
                </p:cNvPr>
                <p:cNvSpPr/>
                <p:nvPr/>
              </p:nvSpPr>
              <p:spPr>
                <a:xfrm>
                  <a:off x="4267199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3" name="Freeform: Shape 542">
                  <a:extLst>
                    <a:ext uri="{FF2B5EF4-FFF2-40B4-BE49-F238E27FC236}">
                      <a16:creationId xmlns:a16="http://schemas.microsoft.com/office/drawing/2014/main" id="{C6C98D96-12C6-4FF3-B8C4-F01B8AED3009}"/>
                    </a:ext>
                  </a:extLst>
                </p:cNvPr>
                <p:cNvSpPr/>
                <p:nvPr/>
              </p:nvSpPr>
              <p:spPr>
                <a:xfrm>
                  <a:off x="4495796" y="2743201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4" name="Freeform: Shape 543">
                  <a:extLst>
                    <a:ext uri="{FF2B5EF4-FFF2-40B4-BE49-F238E27FC236}">
                      <a16:creationId xmlns:a16="http://schemas.microsoft.com/office/drawing/2014/main" id="{9F1D4FFD-2388-4A36-B2FE-C808331FE4C6}"/>
                    </a:ext>
                  </a:extLst>
                </p:cNvPr>
                <p:cNvSpPr/>
                <p:nvPr/>
              </p:nvSpPr>
              <p:spPr>
                <a:xfrm>
                  <a:off x="4724401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5" name="Freeform: Shape 544">
                  <a:extLst>
                    <a:ext uri="{FF2B5EF4-FFF2-40B4-BE49-F238E27FC236}">
                      <a16:creationId xmlns:a16="http://schemas.microsoft.com/office/drawing/2014/main" id="{C87A7D1B-0F3C-46B6-B58C-C5BA06155D6E}"/>
                    </a:ext>
                  </a:extLst>
                </p:cNvPr>
                <p:cNvSpPr/>
                <p:nvPr/>
              </p:nvSpPr>
              <p:spPr>
                <a:xfrm>
                  <a:off x="4952999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6" name="Freeform: Shape 545">
                  <a:extLst>
                    <a:ext uri="{FF2B5EF4-FFF2-40B4-BE49-F238E27FC236}">
                      <a16:creationId xmlns:a16="http://schemas.microsoft.com/office/drawing/2014/main" id="{AA420A79-7F18-4729-9E22-B6F16D82D1A7}"/>
                    </a:ext>
                  </a:extLst>
                </p:cNvPr>
                <p:cNvSpPr/>
                <p:nvPr/>
              </p:nvSpPr>
              <p:spPr>
                <a:xfrm>
                  <a:off x="5181596" y="2743201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7" name="Freeform: Shape 546">
                  <a:extLst>
                    <a:ext uri="{FF2B5EF4-FFF2-40B4-BE49-F238E27FC236}">
                      <a16:creationId xmlns:a16="http://schemas.microsoft.com/office/drawing/2014/main" id="{117A4202-2CE6-4FF0-8FE0-88107B1EEC99}"/>
                    </a:ext>
                  </a:extLst>
                </p:cNvPr>
                <p:cNvSpPr/>
                <p:nvPr/>
              </p:nvSpPr>
              <p:spPr>
                <a:xfrm>
                  <a:off x="5410201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8" name="Freeform: Shape 547">
                  <a:extLst>
                    <a:ext uri="{FF2B5EF4-FFF2-40B4-BE49-F238E27FC236}">
                      <a16:creationId xmlns:a16="http://schemas.microsoft.com/office/drawing/2014/main" id="{0A3639B0-86F7-4DAF-9A22-AA75C44306F9}"/>
                    </a:ext>
                  </a:extLst>
                </p:cNvPr>
                <p:cNvSpPr/>
                <p:nvPr/>
              </p:nvSpPr>
              <p:spPr>
                <a:xfrm>
                  <a:off x="5638799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49" name="Freeform: Shape 548">
                  <a:extLst>
                    <a:ext uri="{FF2B5EF4-FFF2-40B4-BE49-F238E27FC236}">
                      <a16:creationId xmlns:a16="http://schemas.microsoft.com/office/drawing/2014/main" id="{139A7E0F-C132-4813-A8D1-560E6B42EE95}"/>
                    </a:ext>
                  </a:extLst>
                </p:cNvPr>
                <p:cNvSpPr/>
                <p:nvPr/>
              </p:nvSpPr>
              <p:spPr>
                <a:xfrm>
                  <a:off x="5867396" y="2743201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0" name="Freeform: Shape 549">
                  <a:extLst>
                    <a:ext uri="{FF2B5EF4-FFF2-40B4-BE49-F238E27FC236}">
                      <a16:creationId xmlns:a16="http://schemas.microsoft.com/office/drawing/2014/main" id="{A108BA29-04FF-42C8-8DA9-7BBD9FB4C6C8}"/>
                    </a:ext>
                  </a:extLst>
                </p:cNvPr>
                <p:cNvSpPr/>
                <p:nvPr/>
              </p:nvSpPr>
              <p:spPr>
                <a:xfrm>
                  <a:off x="6096001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1" name="Freeform: Shape 550">
                  <a:extLst>
                    <a:ext uri="{FF2B5EF4-FFF2-40B4-BE49-F238E27FC236}">
                      <a16:creationId xmlns:a16="http://schemas.microsoft.com/office/drawing/2014/main" id="{6C2FD2F6-FD07-435B-85C0-FCC436676276}"/>
                    </a:ext>
                  </a:extLst>
                </p:cNvPr>
                <p:cNvSpPr/>
                <p:nvPr/>
              </p:nvSpPr>
              <p:spPr>
                <a:xfrm>
                  <a:off x="6324599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2" name="Freeform: Shape 551">
                  <a:extLst>
                    <a:ext uri="{FF2B5EF4-FFF2-40B4-BE49-F238E27FC236}">
                      <a16:creationId xmlns:a16="http://schemas.microsoft.com/office/drawing/2014/main" id="{898FD5F7-7A3F-40A6-896A-B7CCF50EBFEC}"/>
                    </a:ext>
                  </a:extLst>
                </p:cNvPr>
                <p:cNvSpPr/>
                <p:nvPr/>
              </p:nvSpPr>
              <p:spPr>
                <a:xfrm>
                  <a:off x="6553196" y="2743201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3" name="Freeform: Shape 552">
                  <a:extLst>
                    <a:ext uri="{FF2B5EF4-FFF2-40B4-BE49-F238E27FC236}">
                      <a16:creationId xmlns:a16="http://schemas.microsoft.com/office/drawing/2014/main" id="{B5DB1F50-B8EF-4467-8B26-DFAC36232616}"/>
                    </a:ext>
                  </a:extLst>
                </p:cNvPr>
                <p:cNvSpPr/>
                <p:nvPr/>
              </p:nvSpPr>
              <p:spPr>
                <a:xfrm>
                  <a:off x="6781801" y="2743201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4" name="Freeform: Shape 553">
                  <a:extLst>
                    <a:ext uri="{FF2B5EF4-FFF2-40B4-BE49-F238E27FC236}">
                      <a16:creationId xmlns:a16="http://schemas.microsoft.com/office/drawing/2014/main" id="{2D9A93CD-2F25-4407-9F33-D9329E6DA899}"/>
                    </a:ext>
                  </a:extLst>
                </p:cNvPr>
                <p:cNvSpPr/>
                <p:nvPr/>
              </p:nvSpPr>
              <p:spPr>
                <a:xfrm>
                  <a:off x="152399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5" name="Freeform: Shape 554">
                  <a:extLst>
                    <a:ext uri="{FF2B5EF4-FFF2-40B4-BE49-F238E27FC236}">
                      <a16:creationId xmlns:a16="http://schemas.microsoft.com/office/drawing/2014/main" id="{FD589435-EB5A-4B66-893D-C78E4237B6E7}"/>
                    </a:ext>
                  </a:extLst>
                </p:cNvPr>
                <p:cNvSpPr/>
                <p:nvPr/>
              </p:nvSpPr>
              <p:spPr>
                <a:xfrm>
                  <a:off x="380996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6" name="Freeform: Shape 555">
                  <a:extLst>
                    <a:ext uri="{FF2B5EF4-FFF2-40B4-BE49-F238E27FC236}">
                      <a16:creationId xmlns:a16="http://schemas.microsoft.com/office/drawing/2014/main" id="{097FEC0D-1750-461B-901D-DFF349C3C353}"/>
                    </a:ext>
                  </a:extLst>
                </p:cNvPr>
                <p:cNvSpPr/>
                <p:nvPr/>
              </p:nvSpPr>
              <p:spPr>
                <a:xfrm>
                  <a:off x="609601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7" name="Freeform: Shape 556">
                  <a:extLst>
                    <a:ext uri="{FF2B5EF4-FFF2-40B4-BE49-F238E27FC236}">
                      <a16:creationId xmlns:a16="http://schemas.microsoft.com/office/drawing/2014/main" id="{162D5240-AFD8-4BA0-8819-9ADDA5DC6419}"/>
                    </a:ext>
                  </a:extLst>
                </p:cNvPr>
                <p:cNvSpPr/>
                <p:nvPr/>
              </p:nvSpPr>
              <p:spPr>
                <a:xfrm>
                  <a:off x="838199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8" name="Freeform: Shape 557">
                  <a:extLst>
                    <a:ext uri="{FF2B5EF4-FFF2-40B4-BE49-F238E27FC236}">
                      <a16:creationId xmlns:a16="http://schemas.microsoft.com/office/drawing/2014/main" id="{985ABA50-9D25-4D1C-B0C4-FDC3D16FD65D}"/>
                    </a:ext>
                  </a:extLst>
                </p:cNvPr>
                <p:cNvSpPr/>
                <p:nvPr/>
              </p:nvSpPr>
              <p:spPr>
                <a:xfrm>
                  <a:off x="1066796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9" name="Freeform: Shape 558">
                  <a:extLst>
                    <a:ext uri="{FF2B5EF4-FFF2-40B4-BE49-F238E27FC236}">
                      <a16:creationId xmlns:a16="http://schemas.microsoft.com/office/drawing/2014/main" id="{B3F7AC93-AA6F-42FC-A40F-681378CA34EE}"/>
                    </a:ext>
                  </a:extLst>
                </p:cNvPr>
                <p:cNvSpPr/>
                <p:nvPr/>
              </p:nvSpPr>
              <p:spPr>
                <a:xfrm>
                  <a:off x="1295401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0" name="Freeform: Shape 559">
                  <a:extLst>
                    <a:ext uri="{FF2B5EF4-FFF2-40B4-BE49-F238E27FC236}">
                      <a16:creationId xmlns:a16="http://schemas.microsoft.com/office/drawing/2014/main" id="{D16E8FDC-2128-43C0-83CE-E9D9FDD7DE02}"/>
                    </a:ext>
                  </a:extLst>
                </p:cNvPr>
                <p:cNvSpPr/>
                <p:nvPr/>
              </p:nvSpPr>
              <p:spPr>
                <a:xfrm>
                  <a:off x="1523999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1" name="Freeform: Shape 560">
                  <a:extLst>
                    <a:ext uri="{FF2B5EF4-FFF2-40B4-BE49-F238E27FC236}">
                      <a16:creationId xmlns:a16="http://schemas.microsoft.com/office/drawing/2014/main" id="{EC2F51A4-F103-44E8-A430-A2141D0AD22C}"/>
                    </a:ext>
                  </a:extLst>
                </p:cNvPr>
                <p:cNvSpPr/>
                <p:nvPr/>
              </p:nvSpPr>
              <p:spPr>
                <a:xfrm>
                  <a:off x="1752596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2" name="Freeform: Shape 561">
                  <a:extLst>
                    <a:ext uri="{FF2B5EF4-FFF2-40B4-BE49-F238E27FC236}">
                      <a16:creationId xmlns:a16="http://schemas.microsoft.com/office/drawing/2014/main" id="{64CEB297-8535-4382-BED8-F57BFC0A0BDB}"/>
                    </a:ext>
                  </a:extLst>
                </p:cNvPr>
                <p:cNvSpPr/>
                <p:nvPr/>
              </p:nvSpPr>
              <p:spPr>
                <a:xfrm>
                  <a:off x="1981201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3" name="Freeform: Shape 562">
                  <a:extLst>
                    <a:ext uri="{FF2B5EF4-FFF2-40B4-BE49-F238E27FC236}">
                      <a16:creationId xmlns:a16="http://schemas.microsoft.com/office/drawing/2014/main" id="{ACE1C719-6D4F-4327-B27C-E0B374936211}"/>
                    </a:ext>
                  </a:extLst>
                </p:cNvPr>
                <p:cNvSpPr/>
                <p:nvPr/>
              </p:nvSpPr>
              <p:spPr>
                <a:xfrm>
                  <a:off x="2209799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4" name="Freeform: Shape 563">
                  <a:extLst>
                    <a:ext uri="{FF2B5EF4-FFF2-40B4-BE49-F238E27FC236}">
                      <a16:creationId xmlns:a16="http://schemas.microsoft.com/office/drawing/2014/main" id="{2790066A-71AE-4C17-B586-4DE1221F2131}"/>
                    </a:ext>
                  </a:extLst>
                </p:cNvPr>
                <p:cNvSpPr/>
                <p:nvPr/>
              </p:nvSpPr>
              <p:spPr>
                <a:xfrm>
                  <a:off x="2438396" y="2971798"/>
                  <a:ext cx="228604" cy="228604"/>
                </a:xfrm>
                <a:custGeom>
                  <a:avLst/>
                  <a:gdLst>
                    <a:gd name="connsiteX0" fmla="*/ 0 w 228604"/>
                    <a:gd name="connsiteY0" fmla="*/ 0 h 228604"/>
                    <a:gd name="connsiteX1" fmla="*/ 228604 w 228604"/>
                    <a:gd name="connsiteY1" fmla="*/ 0 h 228604"/>
                    <a:gd name="connsiteX2" fmla="*/ 228604 w 228604"/>
                    <a:gd name="connsiteY2" fmla="*/ 228604 h 228604"/>
                    <a:gd name="connsiteX3" fmla="*/ 0 w 228604"/>
                    <a:gd name="connsiteY3" fmla="*/ 228604 h 228604"/>
                    <a:gd name="connsiteX4" fmla="*/ 0 w 228604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604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5" name="Freeform: Shape 564">
                  <a:extLst>
                    <a:ext uri="{FF2B5EF4-FFF2-40B4-BE49-F238E27FC236}">
                      <a16:creationId xmlns:a16="http://schemas.microsoft.com/office/drawing/2014/main" id="{A502C4FF-DBBA-4C14-A887-6DE089199927}"/>
                    </a:ext>
                  </a:extLst>
                </p:cNvPr>
                <p:cNvSpPr/>
                <p:nvPr/>
              </p:nvSpPr>
              <p:spPr>
                <a:xfrm>
                  <a:off x="2667001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6" name="Freeform: Shape 565">
                  <a:extLst>
                    <a:ext uri="{FF2B5EF4-FFF2-40B4-BE49-F238E27FC236}">
                      <a16:creationId xmlns:a16="http://schemas.microsoft.com/office/drawing/2014/main" id="{C4824A93-C154-4559-A888-2FE7A298C568}"/>
                    </a:ext>
                  </a:extLst>
                </p:cNvPr>
                <p:cNvSpPr/>
                <p:nvPr/>
              </p:nvSpPr>
              <p:spPr>
                <a:xfrm>
                  <a:off x="2895599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7" name="Freeform: Shape 566">
                  <a:extLst>
                    <a:ext uri="{FF2B5EF4-FFF2-40B4-BE49-F238E27FC236}">
                      <a16:creationId xmlns:a16="http://schemas.microsoft.com/office/drawing/2014/main" id="{A3A059A6-83DC-42A9-A669-A74F16314A67}"/>
                    </a:ext>
                  </a:extLst>
                </p:cNvPr>
                <p:cNvSpPr/>
                <p:nvPr/>
              </p:nvSpPr>
              <p:spPr>
                <a:xfrm>
                  <a:off x="3124196" y="2971798"/>
                  <a:ext cx="228604" cy="228604"/>
                </a:xfrm>
                <a:custGeom>
                  <a:avLst/>
                  <a:gdLst>
                    <a:gd name="connsiteX0" fmla="*/ 0 w 228604"/>
                    <a:gd name="connsiteY0" fmla="*/ 0 h 228604"/>
                    <a:gd name="connsiteX1" fmla="*/ 228604 w 228604"/>
                    <a:gd name="connsiteY1" fmla="*/ 0 h 228604"/>
                    <a:gd name="connsiteX2" fmla="*/ 228604 w 228604"/>
                    <a:gd name="connsiteY2" fmla="*/ 228604 h 228604"/>
                    <a:gd name="connsiteX3" fmla="*/ 0 w 228604"/>
                    <a:gd name="connsiteY3" fmla="*/ 228604 h 228604"/>
                    <a:gd name="connsiteX4" fmla="*/ 0 w 228604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604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8" name="Freeform: Shape 567">
                  <a:extLst>
                    <a:ext uri="{FF2B5EF4-FFF2-40B4-BE49-F238E27FC236}">
                      <a16:creationId xmlns:a16="http://schemas.microsoft.com/office/drawing/2014/main" id="{0A4F8CAF-8FE7-437C-BBD3-32E57DEAC42E}"/>
                    </a:ext>
                  </a:extLst>
                </p:cNvPr>
                <p:cNvSpPr/>
                <p:nvPr/>
              </p:nvSpPr>
              <p:spPr>
                <a:xfrm>
                  <a:off x="3352801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9" name="Freeform: Shape 568">
                  <a:extLst>
                    <a:ext uri="{FF2B5EF4-FFF2-40B4-BE49-F238E27FC236}">
                      <a16:creationId xmlns:a16="http://schemas.microsoft.com/office/drawing/2014/main" id="{B7B306AF-73B6-4C24-B83D-E58BF246D6B0}"/>
                    </a:ext>
                  </a:extLst>
                </p:cNvPr>
                <p:cNvSpPr/>
                <p:nvPr/>
              </p:nvSpPr>
              <p:spPr>
                <a:xfrm>
                  <a:off x="3581399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0" name="Freeform: Shape 569">
                  <a:extLst>
                    <a:ext uri="{FF2B5EF4-FFF2-40B4-BE49-F238E27FC236}">
                      <a16:creationId xmlns:a16="http://schemas.microsoft.com/office/drawing/2014/main" id="{917363B8-23DC-44E5-8457-2A1443E4491E}"/>
                    </a:ext>
                  </a:extLst>
                </p:cNvPr>
                <p:cNvSpPr/>
                <p:nvPr/>
              </p:nvSpPr>
              <p:spPr>
                <a:xfrm>
                  <a:off x="3809996" y="2971798"/>
                  <a:ext cx="228604" cy="228604"/>
                </a:xfrm>
                <a:custGeom>
                  <a:avLst/>
                  <a:gdLst>
                    <a:gd name="connsiteX0" fmla="*/ 0 w 228604"/>
                    <a:gd name="connsiteY0" fmla="*/ 0 h 228604"/>
                    <a:gd name="connsiteX1" fmla="*/ 228604 w 228604"/>
                    <a:gd name="connsiteY1" fmla="*/ 0 h 228604"/>
                    <a:gd name="connsiteX2" fmla="*/ 228604 w 228604"/>
                    <a:gd name="connsiteY2" fmla="*/ 228604 h 228604"/>
                    <a:gd name="connsiteX3" fmla="*/ 0 w 228604"/>
                    <a:gd name="connsiteY3" fmla="*/ 228604 h 228604"/>
                    <a:gd name="connsiteX4" fmla="*/ 0 w 228604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604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1" name="Freeform: Shape 570">
                  <a:extLst>
                    <a:ext uri="{FF2B5EF4-FFF2-40B4-BE49-F238E27FC236}">
                      <a16:creationId xmlns:a16="http://schemas.microsoft.com/office/drawing/2014/main" id="{ECFCA54D-2A95-4D95-852F-6ED8C6357E91}"/>
                    </a:ext>
                  </a:extLst>
                </p:cNvPr>
                <p:cNvSpPr/>
                <p:nvPr/>
              </p:nvSpPr>
              <p:spPr>
                <a:xfrm>
                  <a:off x="4038601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2" name="Freeform: Shape 571">
                  <a:extLst>
                    <a:ext uri="{FF2B5EF4-FFF2-40B4-BE49-F238E27FC236}">
                      <a16:creationId xmlns:a16="http://schemas.microsoft.com/office/drawing/2014/main" id="{B48E43D3-C5EB-4827-84A8-F9D940FAAF05}"/>
                    </a:ext>
                  </a:extLst>
                </p:cNvPr>
                <p:cNvSpPr/>
                <p:nvPr/>
              </p:nvSpPr>
              <p:spPr>
                <a:xfrm>
                  <a:off x="4267199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3" name="Freeform: Shape 572">
                  <a:extLst>
                    <a:ext uri="{FF2B5EF4-FFF2-40B4-BE49-F238E27FC236}">
                      <a16:creationId xmlns:a16="http://schemas.microsoft.com/office/drawing/2014/main" id="{EF7CA60B-0C64-48C5-AF3A-6D88A760AC32}"/>
                    </a:ext>
                  </a:extLst>
                </p:cNvPr>
                <p:cNvSpPr/>
                <p:nvPr/>
              </p:nvSpPr>
              <p:spPr>
                <a:xfrm>
                  <a:off x="4495796" y="2971798"/>
                  <a:ext cx="228604" cy="228604"/>
                </a:xfrm>
                <a:custGeom>
                  <a:avLst/>
                  <a:gdLst>
                    <a:gd name="connsiteX0" fmla="*/ 0 w 228604"/>
                    <a:gd name="connsiteY0" fmla="*/ 0 h 228604"/>
                    <a:gd name="connsiteX1" fmla="*/ 228604 w 228604"/>
                    <a:gd name="connsiteY1" fmla="*/ 0 h 228604"/>
                    <a:gd name="connsiteX2" fmla="*/ 228604 w 228604"/>
                    <a:gd name="connsiteY2" fmla="*/ 228604 h 228604"/>
                    <a:gd name="connsiteX3" fmla="*/ 0 w 228604"/>
                    <a:gd name="connsiteY3" fmla="*/ 228604 h 228604"/>
                    <a:gd name="connsiteX4" fmla="*/ 0 w 228604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604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4" name="Freeform: Shape 573">
                  <a:extLst>
                    <a:ext uri="{FF2B5EF4-FFF2-40B4-BE49-F238E27FC236}">
                      <a16:creationId xmlns:a16="http://schemas.microsoft.com/office/drawing/2014/main" id="{68C21D98-1175-4B14-8BDB-578B766F1437}"/>
                    </a:ext>
                  </a:extLst>
                </p:cNvPr>
                <p:cNvSpPr/>
                <p:nvPr/>
              </p:nvSpPr>
              <p:spPr>
                <a:xfrm>
                  <a:off x="4724401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5" name="Freeform: Shape 574">
                  <a:extLst>
                    <a:ext uri="{FF2B5EF4-FFF2-40B4-BE49-F238E27FC236}">
                      <a16:creationId xmlns:a16="http://schemas.microsoft.com/office/drawing/2014/main" id="{EB30FD31-4BD0-41B1-9BB2-8FDA6952C0C5}"/>
                    </a:ext>
                  </a:extLst>
                </p:cNvPr>
                <p:cNvSpPr/>
                <p:nvPr/>
              </p:nvSpPr>
              <p:spPr>
                <a:xfrm>
                  <a:off x="4952999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6" name="Freeform: Shape 575">
                  <a:extLst>
                    <a:ext uri="{FF2B5EF4-FFF2-40B4-BE49-F238E27FC236}">
                      <a16:creationId xmlns:a16="http://schemas.microsoft.com/office/drawing/2014/main" id="{1955B1AB-651C-4B32-A6A1-BCBD260DC4FC}"/>
                    </a:ext>
                  </a:extLst>
                </p:cNvPr>
                <p:cNvSpPr/>
                <p:nvPr/>
              </p:nvSpPr>
              <p:spPr>
                <a:xfrm>
                  <a:off x="5181596" y="2971798"/>
                  <a:ext cx="228604" cy="228604"/>
                </a:xfrm>
                <a:custGeom>
                  <a:avLst/>
                  <a:gdLst>
                    <a:gd name="connsiteX0" fmla="*/ 0 w 228604"/>
                    <a:gd name="connsiteY0" fmla="*/ 0 h 228604"/>
                    <a:gd name="connsiteX1" fmla="*/ 228604 w 228604"/>
                    <a:gd name="connsiteY1" fmla="*/ 0 h 228604"/>
                    <a:gd name="connsiteX2" fmla="*/ 228604 w 228604"/>
                    <a:gd name="connsiteY2" fmla="*/ 228604 h 228604"/>
                    <a:gd name="connsiteX3" fmla="*/ 0 w 228604"/>
                    <a:gd name="connsiteY3" fmla="*/ 228604 h 228604"/>
                    <a:gd name="connsiteX4" fmla="*/ 0 w 228604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604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7" name="Freeform: Shape 576">
                  <a:extLst>
                    <a:ext uri="{FF2B5EF4-FFF2-40B4-BE49-F238E27FC236}">
                      <a16:creationId xmlns:a16="http://schemas.microsoft.com/office/drawing/2014/main" id="{A267BB1F-9129-4558-A08D-0A32FAA6657B}"/>
                    </a:ext>
                  </a:extLst>
                </p:cNvPr>
                <p:cNvSpPr/>
                <p:nvPr/>
              </p:nvSpPr>
              <p:spPr>
                <a:xfrm>
                  <a:off x="5410201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8" name="Freeform: Shape 577">
                  <a:extLst>
                    <a:ext uri="{FF2B5EF4-FFF2-40B4-BE49-F238E27FC236}">
                      <a16:creationId xmlns:a16="http://schemas.microsoft.com/office/drawing/2014/main" id="{0E22819E-7211-423D-A597-B63E85833EC5}"/>
                    </a:ext>
                  </a:extLst>
                </p:cNvPr>
                <p:cNvSpPr/>
                <p:nvPr/>
              </p:nvSpPr>
              <p:spPr>
                <a:xfrm>
                  <a:off x="5638799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79" name="Freeform: Shape 578">
                  <a:extLst>
                    <a:ext uri="{FF2B5EF4-FFF2-40B4-BE49-F238E27FC236}">
                      <a16:creationId xmlns:a16="http://schemas.microsoft.com/office/drawing/2014/main" id="{5C4DF68B-4DB7-4CC1-80ED-56C94D1E5A0E}"/>
                    </a:ext>
                  </a:extLst>
                </p:cNvPr>
                <p:cNvSpPr/>
                <p:nvPr/>
              </p:nvSpPr>
              <p:spPr>
                <a:xfrm>
                  <a:off x="5867396" y="2971798"/>
                  <a:ext cx="228604" cy="228604"/>
                </a:xfrm>
                <a:custGeom>
                  <a:avLst/>
                  <a:gdLst>
                    <a:gd name="connsiteX0" fmla="*/ 0 w 228604"/>
                    <a:gd name="connsiteY0" fmla="*/ 0 h 228604"/>
                    <a:gd name="connsiteX1" fmla="*/ 228604 w 228604"/>
                    <a:gd name="connsiteY1" fmla="*/ 0 h 228604"/>
                    <a:gd name="connsiteX2" fmla="*/ 228604 w 228604"/>
                    <a:gd name="connsiteY2" fmla="*/ 228604 h 228604"/>
                    <a:gd name="connsiteX3" fmla="*/ 0 w 228604"/>
                    <a:gd name="connsiteY3" fmla="*/ 228604 h 228604"/>
                    <a:gd name="connsiteX4" fmla="*/ 0 w 228604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604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0" name="Freeform: Shape 579">
                  <a:extLst>
                    <a:ext uri="{FF2B5EF4-FFF2-40B4-BE49-F238E27FC236}">
                      <a16:creationId xmlns:a16="http://schemas.microsoft.com/office/drawing/2014/main" id="{4997CA2A-5AB2-481E-9761-5221A3A90321}"/>
                    </a:ext>
                  </a:extLst>
                </p:cNvPr>
                <p:cNvSpPr/>
                <p:nvPr/>
              </p:nvSpPr>
              <p:spPr>
                <a:xfrm>
                  <a:off x="6096001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1" name="Freeform: Shape 580">
                  <a:extLst>
                    <a:ext uri="{FF2B5EF4-FFF2-40B4-BE49-F238E27FC236}">
                      <a16:creationId xmlns:a16="http://schemas.microsoft.com/office/drawing/2014/main" id="{302C77D0-2980-4A55-8987-DBDF4DB0F291}"/>
                    </a:ext>
                  </a:extLst>
                </p:cNvPr>
                <p:cNvSpPr/>
                <p:nvPr/>
              </p:nvSpPr>
              <p:spPr>
                <a:xfrm>
                  <a:off x="6324599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2" name="Freeform: Shape 581">
                  <a:extLst>
                    <a:ext uri="{FF2B5EF4-FFF2-40B4-BE49-F238E27FC236}">
                      <a16:creationId xmlns:a16="http://schemas.microsoft.com/office/drawing/2014/main" id="{8E042E03-36D4-441E-A852-C0647DB68BE5}"/>
                    </a:ext>
                  </a:extLst>
                </p:cNvPr>
                <p:cNvSpPr/>
                <p:nvPr/>
              </p:nvSpPr>
              <p:spPr>
                <a:xfrm>
                  <a:off x="6553196" y="2971798"/>
                  <a:ext cx="228604" cy="228604"/>
                </a:xfrm>
                <a:custGeom>
                  <a:avLst/>
                  <a:gdLst>
                    <a:gd name="connsiteX0" fmla="*/ 0 w 228604"/>
                    <a:gd name="connsiteY0" fmla="*/ 0 h 228604"/>
                    <a:gd name="connsiteX1" fmla="*/ 228604 w 228604"/>
                    <a:gd name="connsiteY1" fmla="*/ 0 h 228604"/>
                    <a:gd name="connsiteX2" fmla="*/ 228604 w 228604"/>
                    <a:gd name="connsiteY2" fmla="*/ 228604 h 228604"/>
                    <a:gd name="connsiteX3" fmla="*/ 0 w 228604"/>
                    <a:gd name="connsiteY3" fmla="*/ 228604 h 228604"/>
                    <a:gd name="connsiteX4" fmla="*/ 0 w 228604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604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3" name="Freeform: Shape 582">
                  <a:extLst>
                    <a:ext uri="{FF2B5EF4-FFF2-40B4-BE49-F238E27FC236}">
                      <a16:creationId xmlns:a16="http://schemas.microsoft.com/office/drawing/2014/main" id="{68F49DA8-AC73-4E02-8FF4-5390B01A0512}"/>
                    </a:ext>
                  </a:extLst>
                </p:cNvPr>
                <p:cNvSpPr/>
                <p:nvPr/>
              </p:nvSpPr>
              <p:spPr>
                <a:xfrm>
                  <a:off x="6781801" y="2971798"/>
                  <a:ext cx="228597" cy="228604"/>
                </a:xfrm>
                <a:custGeom>
                  <a:avLst/>
                  <a:gdLst>
                    <a:gd name="connsiteX0" fmla="*/ 0 w 228597"/>
                    <a:gd name="connsiteY0" fmla="*/ 0 h 228604"/>
                    <a:gd name="connsiteX1" fmla="*/ 228598 w 228597"/>
                    <a:gd name="connsiteY1" fmla="*/ 0 h 228604"/>
                    <a:gd name="connsiteX2" fmla="*/ 228598 w 228597"/>
                    <a:gd name="connsiteY2" fmla="*/ 228604 h 228604"/>
                    <a:gd name="connsiteX3" fmla="*/ 0 w 228597"/>
                    <a:gd name="connsiteY3" fmla="*/ 228604 h 228604"/>
                    <a:gd name="connsiteX4" fmla="*/ 0 w 228597"/>
                    <a:gd name="connsiteY4" fmla="*/ 0 h 228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604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604"/>
                      </a:lnTo>
                      <a:lnTo>
                        <a:pt x="0" y="2286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4" name="Freeform: Shape 583">
                  <a:extLst>
                    <a:ext uri="{FF2B5EF4-FFF2-40B4-BE49-F238E27FC236}">
                      <a16:creationId xmlns:a16="http://schemas.microsoft.com/office/drawing/2014/main" id="{195EAC71-6C78-4709-AF5F-1D6043262F04}"/>
                    </a:ext>
                  </a:extLst>
                </p:cNvPr>
                <p:cNvSpPr/>
                <p:nvPr/>
              </p:nvSpPr>
              <p:spPr>
                <a:xfrm>
                  <a:off x="152399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5" name="Freeform: Shape 584">
                  <a:extLst>
                    <a:ext uri="{FF2B5EF4-FFF2-40B4-BE49-F238E27FC236}">
                      <a16:creationId xmlns:a16="http://schemas.microsoft.com/office/drawing/2014/main" id="{ADC62398-9E09-4E33-BC9F-9A8A6FDFA25C}"/>
                    </a:ext>
                  </a:extLst>
                </p:cNvPr>
                <p:cNvSpPr/>
                <p:nvPr/>
              </p:nvSpPr>
              <p:spPr>
                <a:xfrm>
                  <a:off x="380996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6" name="Freeform: Shape 585">
                  <a:extLst>
                    <a:ext uri="{FF2B5EF4-FFF2-40B4-BE49-F238E27FC236}">
                      <a16:creationId xmlns:a16="http://schemas.microsoft.com/office/drawing/2014/main" id="{77C01744-6713-4858-A196-421EB2D1C94D}"/>
                    </a:ext>
                  </a:extLst>
                </p:cNvPr>
                <p:cNvSpPr/>
                <p:nvPr/>
              </p:nvSpPr>
              <p:spPr>
                <a:xfrm>
                  <a:off x="609601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7" name="Freeform: Shape 586">
                  <a:extLst>
                    <a:ext uri="{FF2B5EF4-FFF2-40B4-BE49-F238E27FC236}">
                      <a16:creationId xmlns:a16="http://schemas.microsoft.com/office/drawing/2014/main" id="{6BE522FA-F52C-4B2A-AB87-0A8BB3044EA6}"/>
                    </a:ext>
                  </a:extLst>
                </p:cNvPr>
                <p:cNvSpPr/>
                <p:nvPr/>
              </p:nvSpPr>
              <p:spPr>
                <a:xfrm>
                  <a:off x="838199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8" name="Freeform: Shape 587">
                  <a:extLst>
                    <a:ext uri="{FF2B5EF4-FFF2-40B4-BE49-F238E27FC236}">
                      <a16:creationId xmlns:a16="http://schemas.microsoft.com/office/drawing/2014/main" id="{C964C780-2A03-4C94-BEDA-95165D0D5BFC}"/>
                    </a:ext>
                  </a:extLst>
                </p:cNvPr>
                <p:cNvSpPr/>
                <p:nvPr/>
              </p:nvSpPr>
              <p:spPr>
                <a:xfrm>
                  <a:off x="1066796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89" name="Freeform: Shape 588">
                  <a:extLst>
                    <a:ext uri="{FF2B5EF4-FFF2-40B4-BE49-F238E27FC236}">
                      <a16:creationId xmlns:a16="http://schemas.microsoft.com/office/drawing/2014/main" id="{4C3A7A6E-9DAC-4523-ABC1-B6814857AB82}"/>
                    </a:ext>
                  </a:extLst>
                </p:cNvPr>
                <p:cNvSpPr/>
                <p:nvPr/>
              </p:nvSpPr>
              <p:spPr>
                <a:xfrm>
                  <a:off x="1295401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0" name="Freeform: Shape 589">
                  <a:extLst>
                    <a:ext uri="{FF2B5EF4-FFF2-40B4-BE49-F238E27FC236}">
                      <a16:creationId xmlns:a16="http://schemas.microsoft.com/office/drawing/2014/main" id="{5D8AA440-0AE3-4E00-9532-E3FB22F1B09D}"/>
                    </a:ext>
                  </a:extLst>
                </p:cNvPr>
                <p:cNvSpPr/>
                <p:nvPr/>
              </p:nvSpPr>
              <p:spPr>
                <a:xfrm>
                  <a:off x="1523999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1" name="Freeform: Shape 590">
                  <a:extLst>
                    <a:ext uri="{FF2B5EF4-FFF2-40B4-BE49-F238E27FC236}">
                      <a16:creationId xmlns:a16="http://schemas.microsoft.com/office/drawing/2014/main" id="{B686A3D1-3DAC-456A-A57A-8AA79D1997F4}"/>
                    </a:ext>
                  </a:extLst>
                </p:cNvPr>
                <p:cNvSpPr/>
                <p:nvPr/>
              </p:nvSpPr>
              <p:spPr>
                <a:xfrm>
                  <a:off x="1752596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2" name="Freeform: Shape 591">
                  <a:extLst>
                    <a:ext uri="{FF2B5EF4-FFF2-40B4-BE49-F238E27FC236}">
                      <a16:creationId xmlns:a16="http://schemas.microsoft.com/office/drawing/2014/main" id="{466ACC4A-E771-43DF-BB56-4E88E5094E65}"/>
                    </a:ext>
                  </a:extLst>
                </p:cNvPr>
                <p:cNvSpPr/>
                <p:nvPr/>
              </p:nvSpPr>
              <p:spPr>
                <a:xfrm>
                  <a:off x="1981201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3" name="Freeform: Shape 592">
                  <a:extLst>
                    <a:ext uri="{FF2B5EF4-FFF2-40B4-BE49-F238E27FC236}">
                      <a16:creationId xmlns:a16="http://schemas.microsoft.com/office/drawing/2014/main" id="{83CBBEA7-EF36-4273-86B8-D1521C1FE1E3}"/>
                    </a:ext>
                  </a:extLst>
                </p:cNvPr>
                <p:cNvSpPr/>
                <p:nvPr/>
              </p:nvSpPr>
              <p:spPr>
                <a:xfrm>
                  <a:off x="2209799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4" name="Freeform: Shape 593">
                  <a:extLst>
                    <a:ext uri="{FF2B5EF4-FFF2-40B4-BE49-F238E27FC236}">
                      <a16:creationId xmlns:a16="http://schemas.microsoft.com/office/drawing/2014/main" id="{BCE4BCD0-D254-42E1-AD01-8F076E843DC7}"/>
                    </a:ext>
                  </a:extLst>
                </p:cNvPr>
                <p:cNvSpPr/>
                <p:nvPr/>
              </p:nvSpPr>
              <p:spPr>
                <a:xfrm>
                  <a:off x="2438396" y="3200403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153300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5" name="Freeform: Shape 594">
                  <a:extLst>
                    <a:ext uri="{FF2B5EF4-FFF2-40B4-BE49-F238E27FC236}">
                      <a16:creationId xmlns:a16="http://schemas.microsoft.com/office/drawing/2014/main" id="{DC5DE100-860B-4B8E-9145-5511997C3BE7}"/>
                    </a:ext>
                  </a:extLst>
                </p:cNvPr>
                <p:cNvSpPr/>
                <p:nvPr/>
              </p:nvSpPr>
              <p:spPr>
                <a:xfrm>
                  <a:off x="2667001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6" name="Freeform: Shape 595">
                  <a:extLst>
                    <a:ext uri="{FF2B5EF4-FFF2-40B4-BE49-F238E27FC236}">
                      <a16:creationId xmlns:a16="http://schemas.microsoft.com/office/drawing/2014/main" id="{CBC25A20-B795-412A-A808-21A73A2B86FE}"/>
                    </a:ext>
                  </a:extLst>
                </p:cNvPr>
                <p:cNvSpPr/>
                <p:nvPr/>
              </p:nvSpPr>
              <p:spPr>
                <a:xfrm>
                  <a:off x="2895599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7" name="Freeform: Shape 596">
                  <a:extLst>
                    <a:ext uri="{FF2B5EF4-FFF2-40B4-BE49-F238E27FC236}">
                      <a16:creationId xmlns:a16="http://schemas.microsoft.com/office/drawing/2014/main" id="{F776DB9C-3CC1-41AB-9DDE-DC8CBE0A76DA}"/>
                    </a:ext>
                  </a:extLst>
                </p:cNvPr>
                <p:cNvSpPr/>
                <p:nvPr/>
              </p:nvSpPr>
              <p:spPr>
                <a:xfrm>
                  <a:off x="3124196" y="3200403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8" name="Freeform: Shape 597">
                  <a:extLst>
                    <a:ext uri="{FF2B5EF4-FFF2-40B4-BE49-F238E27FC236}">
                      <a16:creationId xmlns:a16="http://schemas.microsoft.com/office/drawing/2014/main" id="{824997CB-4171-4CA2-BFE3-72382324678A}"/>
                    </a:ext>
                  </a:extLst>
                </p:cNvPr>
                <p:cNvSpPr/>
                <p:nvPr/>
              </p:nvSpPr>
              <p:spPr>
                <a:xfrm>
                  <a:off x="3352801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99" name="Freeform: Shape 598">
                  <a:extLst>
                    <a:ext uri="{FF2B5EF4-FFF2-40B4-BE49-F238E27FC236}">
                      <a16:creationId xmlns:a16="http://schemas.microsoft.com/office/drawing/2014/main" id="{424B0D70-53F1-45BA-B9C8-0F4E84535C56}"/>
                    </a:ext>
                  </a:extLst>
                </p:cNvPr>
                <p:cNvSpPr/>
                <p:nvPr/>
              </p:nvSpPr>
              <p:spPr>
                <a:xfrm>
                  <a:off x="3581399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0" name="Freeform: Shape 599">
                  <a:extLst>
                    <a:ext uri="{FF2B5EF4-FFF2-40B4-BE49-F238E27FC236}">
                      <a16:creationId xmlns:a16="http://schemas.microsoft.com/office/drawing/2014/main" id="{890972C8-BE61-422B-AA91-4F06359E2F23}"/>
                    </a:ext>
                  </a:extLst>
                </p:cNvPr>
                <p:cNvSpPr/>
                <p:nvPr/>
              </p:nvSpPr>
              <p:spPr>
                <a:xfrm>
                  <a:off x="3809996" y="3200403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1" name="Freeform: Shape 600">
                  <a:extLst>
                    <a:ext uri="{FF2B5EF4-FFF2-40B4-BE49-F238E27FC236}">
                      <a16:creationId xmlns:a16="http://schemas.microsoft.com/office/drawing/2014/main" id="{B7A2B1C4-021C-4F32-8234-E160D671B9A4}"/>
                    </a:ext>
                  </a:extLst>
                </p:cNvPr>
                <p:cNvSpPr/>
                <p:nvPr/>
              </p:nvSpPr>
              <p:spPr>
                <a:xfrm>
                  <a:off x="4038601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2" name="Freeform: Shape 601">
                  <a:extLst>
                    <a:ext uri="{FF2B5EF4-FFF2-40B4-BE49-F238E27FC236}">
                      <a16:creationId xmlns:a16="http://schemas.microsoft.com/office/drawing/2014/main" id="{7AC6122A-91EA-499F-9256-C0C622253809}"/>
                    </a:ext>
                  </a:extLst>
                </p:cNvPr>
                <p:cNvSpPr/>
                <p:nvPr/>
              </p:nvSpPr>
              <p:spPr>
                <a:xfrm>
                  <a:off x="4267199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3" name="Freeform: Shape 602">
                  <a:extLst>
                    <a:ext uri="{FF2B5EF4-FFF2-40B4-BE49-F238E27FC236}">
                      <a16:creationId xmlns:a16="http://schemas.microsoft.com/office/drawing/2014/main" id="{F2AA1464-85C2-4022-8D3D-0C6902464BEC}"/>
                    </a:ext>
                  </a:extLst>
                </p:cNvPr>
                <p:cNvSpPr/>
                <p:nvPr/>
              </p:nvSpPr>
              <p:spPr>
                <a:xfrm>
                  <a:off x="4495796" y="3200403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4" name="Freeform: Shape 603">
                  <a:extLst>
                    <a:ext uri="{FF2B5EF4-FFF2-40B4-BE49-F238E27FC236}">
                      <a16:creationId xmlns:a16="http://schemas.microsoft.com/office/drawing/2014/main" id="{9A3D1070-83BB-4726-9A0D-513A31746183}"/>
                    </a:ext>
                  </a:extLst>
                </p:cNvPr>
                <p:cNvSpPr/>
                <p:nvPr/>
              </p:nvSpPr>
              <p:spPr>
                <a:xfrm>
                  <a:off x="4724401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5" name="Freeform: Shape 604">
                  <a:extLst>
                    <a:ext uri="{FF2B5EF4-FFF2-40B4-BE49-F238E27FC236}">
                      <a16:creationId xmlns:a16="http://schemas.microsoft.com/office/drawing/2014/main" id="{D403C3D9-507C-40BE-908B-A3C20C323A12}"/>
                    </a:ext>
                  </a:extLst>
                </p:cNvPr>
                <p:cNvSpPr/>
                <p:nvPr/>
              </p:nvSpPr>
              <p:spPr>
                <a:xfrm>
                  <a:off x="4952999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6" name="Freeform: Shape 605">
                  <a:extLst>
                    <a:ext uri="{FF2B5EF4-FFF2-40B4-BE49-F238E27FC236}">
                      <a16:creationId xmlns:a16="http://schemas.microsoft.com/office/drawing/2014/main" id="{B920D346-5CBB-4E46-B6C5-16020AEB0D26}"/>
                    </a:ext>
                  </a:extLst>
                </p:cNvPr>
                <p:cNvSpPr/>
                <p:nvPr/>
              </p:nvSpPr>
              <p:spPr>
                <a:xfrm>
                  <a:off x="5181596" y="3200403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7" name="Freeform: Shape 606">
                  <a:extLst>
                    <a:ext uri="{FF2B5EF4-FFF2-40B4-BE49-F238E27FC236}">
                      <a16:creationId xmlns:a16="http://schemas.microsoft.com/office/drawing/2014/main" id="{E16C25B5-E489-4EAD-8F88-5AEA23F78381}"/>
                    </a:ext>
                  </a:extLst>
                </p:cNvPr>
                <p:cNvSpPr/>
                <p:nvPr/>
              </p:nvSpPr>
              <p:spPr>
                <a:xfrm>
                  <a:off x="5410201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8" name="Freeform: Shape 607">
                  <a:extLst>
                    <a:ext uri="{FF2B5EF4-FFF2-40B4-BE49-F238E27FC236}">
                      <a16:creationId xmlns:a16="http://schemas.microsoft.com/office/drawing/2014/main" id="{A7404879-F205-4D41-9B95-C0FFA59D6912}"/>
                    </a:ext>
                  </a:extLst>
                </p:cNvPr>
                <p:cNvSpPr/>
                <p:nvPr/>
              </p:nvSpPr>
              <p:spPr>
                <a:xfrm>
                  <a:off x="5638799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9" name="Freeform: Shape 608">
                  <a:extLst>
                    <a:ext uri="{FF2B5EF4-FFF2-40B4-BE49-F238E27FC236}">
                      <a16:creationId xmlns:a16="http://schemas.microsoft.com/office/drawing/2014/main" id="{E4DCD2A5-A731-4F89-9074-D2ABB358E1BA}"/>
                    </a:ext>
                  </a:extLst>
                </p:cNvPr>
                <p:cNvSpPr/>
                <p:nvPr/>
              </p:nvSpPr>
              <p:spPr>
                <a:xfrm>
                  <a:off x="5867396" y="3200403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0" name="Freeform: Shape 609">
                  <a:extLst>
                    <a:ext uri="{FF2B5EF4-FFF2-40B4-BE49-F238E27FC236}">
                      <a16:creationId xmlns:a16="http://schemas.microsoft.com/office/drawing/2014/main" id="{93B7BCDD-055D-486E-A03B-9DED6E3B5EDA}"/>
                    </a:ext>
                  </a:extLst>
                </p:cNvPr>
                <p:cNvSpPr/>
                <p:nvPr/>
              </p:nvSpPr>
              <p:spPr>
                <a:xfrm>
                  <a:off x="6096001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1" name="Freeform: Shape 610">
                  <a:extLst>
                    <a:ext uri="{FF2B5EF4-FFF2-40B4-BE49-F238E27FC236}">
                      <a16:creationId xmlns:a16="http://schemas.microsoft.com/office/drawing/2014/main" id="{EDA9AA5A-CD76-4B71-8241-7CD20B89D379}"/>
                    </a:ext>
                  </a:extLst>
                </p:cNvPr>
                <p:cNvSpPr/>
                <p:nvPr/>
              </p:nvSpPr>
              <p:spPr>
                <a:xfrm>
                  <a:off x="6324599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2" name="Freeform: Shape 611">
                  <a:extLst>
                    <a:ext uri="{FF2B5EF4-FFF2-40B4-BE49-F238E27FC236}">
                      <a16:creationId xmlns:a16="http://schemas.microsoft.com/office/drawing/2014/main" id="{F1ABE7B8-331D-4798-8442-F2C2E7E34D7C}"/>
                    </a:ext>
                  </a:extLst>
                </p:cNvPr>
                <p:cNvSpPr/>
                <p:nvPr/>
              </p:nvSpPr>
              <p:spPr>
                <a:xfrm>
                  <a:off x="6553196" y="3200403"/>
                  <a:ext cx="228604" cy="228597"/>
                </a:xfrm>
                <a:custGeom>
                  <a:avLst/>
                  <a:gdLst>
                    <a:gd name="connsiteX0" fmla="*/ 0 w 228604"/>
                    <a:gd name="connsiteY0" fmla="*/ 0 h 228597"/>
                    <a:gd name="connsiteX1" fmla="*/ 228604 w 228604"/>
                    <a:gd name="connsiteY1" fmla="*/ 0 h 228597"/>
                    <a:gd name="connsiteX2" fmla="*/ 228604 w 228604"/>
                    <a:gd name="connsiteY2" fmla="*/ 228598 h 228597"/>
                    <a:gd name="connsiteX3" fmla="*/ 0 w 228604"/>
                    <a:gd name="connsiteY3" fmla="*/ 228598 h 228597"/>
                    <a:gd name="connsiteX4" fmla="*/ 0 w 228604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604" h="228597">
                      <a:moveTo>
                        <a:pt x="0" y="0"/>
                      </a:moveTo>
                      <a:lnTo>
                        <a:pt x="228604" y="0"/>
                      </a:lnTo>
                      <a:lnTo>
                        <a:pt x="228604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3" name="Freeform: Shape 612">
                  <a:extLst>
                    <a:ext uri="{FF2B5EF4-FFF2-40B4-BE49-F238E27FC236}">
                      <a16:creationId xmlns:a16="http://schemas.microsoft.com/office/drawing/2014/main" id="{56DCA8D9-3483-43C7-8C94-AB43E06DF74B}"/>
                    </a:ext>
                  </a:extLst>
                </p:cNvPr>
                <p:cNvSpPr/>
                <p:nvPr/>
              </p:nvSpPr>
              <p:spPr>
                <a:xfrm>
                  <a:off x="6781801" y="3200403"/>
                  <a:ext cx="228597" cy="228597"/>
                </a:xfrm>
                <a:custGeom>
                  <a:avLst/>
                  <a:gdLst>
                    <a:gd name="connsiteX0" fmla="*/ 0 w 228597"/>
                    <a:gd name="connsiteY0" fmla="*/ 0 h 228597"/>
                    <a:gd name="connsiteX1" fmla="*/ 228598 w 228597"/>
                    <a:gd name="connsiteY1" fmla="*/ 0 h 228597"/>
                    <a:gd name="connsiteX2" fmla="*/ 228598 w 228597"/>
                    <a:gd name="connsiteY2" fmla="*/ 228598 h 228597"/>
                    <a:gd name="connsiteX3" fmla="*/ 0 w 228597"/>
                    <a:gd name="connsiteY3" fmla="*/ 228598 h 228597"/>
                    <a:gd name="connsiteX4" fmla="*/ 0 w 228597"/>
                    <a:gd name="connsiteY4" fmla="*/ 0 h 2285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597" h="228597">
                      <a:moveTo>
                        <a:pt x="0" y="0"/>
                      </a:moveTo>
                      <a:lnTo>
                        <a:pt x="228598" y="0"/>
                      </a:lnTo>
                      <a:lnTo>
                        <a:pt x="228598" y="228598"/>
                      </a:lnTo>
                      <a:lnTo>
                        <a:pt x="0" y="2285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 w="171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9358162B-FCFA-41EC-8077-B0630C09E4BD}"/>
                </a:ext>
              </a:extLst>
            </p:cNvPr>
            <p:cNvSpPr/>
            <p:nvPr/>
          </p:nvSpPr>
          <p:spPr>
            <a:xfrm>
              <a:off x="7333046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4" name="Freeform: Shape 313">
              <a:extLst>
                <a:ext uri="{FF2B5EF4-FFF2-40B4-BE49-F238E27FC236}">
                  <a16:creationId xmlns:a16="http://schemas.microsoft.com/office/drawing/2014/main" id="{21477AED-04EE-489E-95A1-0EC6A5C9CE6B}"/>
                </a:ext>
              </a:extLst>
            </p:cNvPr>
            <p:cNvSpPr/>
            <p:nvPr/>
          </p:nvSpPr>
          <p:spPr>
            <a:xfrm>
              <a:off x="7455536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Freeform: Shape 314">
              <a:extLst>
                <a:ext uri="{FF2B5EF4-FFF2-40B4-BE49-F238E27FC236}">
                  <a16:creationId xmlns:a16="http://schemas.microsoft.com/office/drawing/2014/main" id="{1D4722C2-BD07-44AC-A13B-ADFE35BCDAC7}"/>
                </a:ext>
              </a:extLst>
            </p:cNvPr>
            <p:cNvSpPr/>
            <p:nvPr/>
          </p:nvSpPr>
          <p:spPr>
            <a:xfrm>
              <a:off x="7573180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6" name="Freeform: Shape 315">
              <a:extLst>
                <a:ext uri="{FF2B5EF4-FFF2-40B4-BE49-F238E27FC236}">
                  <a16:creationId xmlns:a16="http://schemas.microsoft.com/office/drawing/2014/main" id="{E39F0093-A1EB-42E6-8C79-854B15FE012C}"/>
                </a:ext>
              </a:extLst>
            </p:cNvPr>
            <p:cNvSpPr/>
            <p:nvPr/>
          </p:nvSpPr>
          <p:spPr>
            <a:xfrm>
              <a:off x="7695670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7" name="Freeform: Shape 316">
              <a:extLst>
                <a:ext uri="{FF2B5EF4-FFF2-40B4-BE49-F238E27FC236}">
                  <a16:creationId xmlns:a16="http://schemas.microsoft.com/office/drawing/2014/main" id="{FA0F155E-23E7-4FC6-B0A3-8E6D86E0BC7D}"/>
                </a:ext>
              </a:extLst>
            </p:cNvPr>
            <p:cNvSpPr/>
            <p:nvPr/>
          </p:nvSpPr>
          <p:spPr>
            <a:xfrm>
              <a:off x="7818160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8" name="Freeform: Shape 317">
              <a:extLst>
                <a:ext uri="{FF2B5EF4-FFF2-40B4-BE49-F238E27FC236}">
                  <a16:creationId xmlns:a16="http://schemas.microsoft.com/office/drawing/2014/main" id="{FF1C7B62-223C-47BA-BC3D-AB5DA7E6E8C2}"/>
                </a:ext>
              </a:extLst>
            </p:cNvPr>
            <p:cNvSpPr/>
            <p:nvPr/>
          </p:nvSpPr>
          <p:spPr>
            <a:xfrm>
              <a:off x="7940655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Freeform: Shape 318">
              <a:extLst>
                <a:ext uri="{FF2B5EF4-FFF2-40B4-BE49-F238E27FC236}">
                  <a16:creationId xmlns:a16="http://schemas.microsoft.com/office/drawing/2014/main" id="{FD587840-BC18-47D2-8AE4-090484A7BEB0}"/>
                </a:ext>
              </a:extLst>
            </p:cNvPr>
            <p:cNvSpPr/>
            <p:nvPr/>
          </p:nvSpPr>
          <p:spPr>
            <a:xfrm>
              <a:off x="8063145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Freeform: Shape 319">
              <a:extLst>
                <a:ext uri="{FF2B5EF4-FFF2-40B4-BE49-F238E27FC236}">
                  <a16:creationId xmlns:a16="http://schemas.microsoft.com/office/drawing/2014/main" id="{8A0DE453-2E33-420F-BDDC-05FD16C65FD2}"/>
                </a:ext>
              </a:extLst>
            </p:cNvPr>
            <p:cNvSpPr/>
            <p:nvPr/>
          </p:nvSpPr>
          <p:spPr>
            <a:xfrm>
              <a:off x="8185635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6DAB14FC-D3EE-4957-B509-51AC53B58598}"/>
                </a:ext>
              </a:extLst>
            </p:cNvPr>
            <p:cNvSpPr/>
            <p:nvPr/>
          </p:nvSpPr>
          <p:spPr>
            <a:xfrm>
              <a:off x="8308130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2" name="Freeform: Shape 321">
              <a:extLst>
                <a:ext uri="{FF2B5EF4-FFF2-40B4-BE49-F238E27FC236}">
                  <a16:creationId xmlns:a16="http://schemas.microsoft.com/office/drawing/2014/main" id="{48392B68-CA74-4834-B46E-51AFE20C73E1}"/>
                </a:ext>
              </a:extLst>
            </p:cNvPr>
            <p:cNvSpPr/>
            <p:nvPr/>
          </p:nvSpPr>
          <p:spPr>
            <a:xfrm>
              <a:off x="8430620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3" name="Freeform: Shape 322">
              <a:extLst>
                <a:ext uri="{FF2B5EF4-FFF2-40B4-BE49-F238E27FC236}">
                  <a16:creationId xmlns:a16="http://schemas.microsoft.com/office/drawing/2014/main" id="{9063BFC0-ED08-4607-9E36-977C88DDA18E}"/>
                </a:ext>
              </a:extLst>
            </p:cNvPr>
            <p:cNvSpPr/>
            <p:nvPr/>
          </p:nvSpPr>
          <p:spPr>
            <a:xfrm>
              <a:off x="8553110" y="6490526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4" name="Freeform: Shape 323">
              <a:extLst>
                <a:ext uri="{FF2B5EF4-FFF2-40B4-BE49-F238E27FC236}">
                  <a16:creationId xmlns:a16="http://schemas.microsoft.com/office/drawing/2014/main" id="{BBDAD52B-016B-486C-A68D-935840EB209E}"/>
                </a:ext>
              </a:extLst>
            </p:cNvPr>
            <p:cNvSpPr/>
            <p:nvPr/>
          </p:nvSpPr>
          <p:spPr>
            <a:xfrm>
              <a:off x="8675605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5" name="Freeform: Shape 324">
              <a:extLst>
                <a:ext uri="{FF2B5EF4-FFF2-40B4-BE49-F238E27FC236}">
                  <a16:creationId xmlns:a16="http://schemas.microsoft.com/office/drawing/2014/main" id="{939D6994-7924-488E-B8A9-82988481D16A}"/>
                </a:ext>
              </a:extLst>
            </p:cNvPr>
            <p:cNvSpPr/>
            <p:nvPr/>
          </p:nvSpPr>
          <p:spPr>
            <a:xfrm>
              <a:off x="8798095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18F73F72-BF32-4A4E-97E9-853AD05BD052}"/>
                </a:ext>
              </a:extLst>
            </p:cNvPr>
            <p:cNvSpPr/>
            <p:nvPr/>
          </p:nvSpPr>
          <p:spPr>
            <a:xfrm>
              <a:off x="8920585" y="6490526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3F4E7D2F-D4A6-466A-81BC-8554FB4A31E6}"/>
                </a:ext>
              </a:extLst>
            </p:cNvPr>
            <p:cNvSpPr/>
            <p:nvPr/>
          </p:nvSpPr>
          <p:spPr>
            <a:xfrm>
              <a:off x="9043080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C196C8F8-8806-42F2-8787-7138F7FCCC08}"/>
                </a:ext>
              </a:extLst>
            </p:cNvPr>
            <p:cNvSpPr/>
            <p:nvPr/>
          </p:nvSpPr>
          <p:spPr>
            <a:xfrm>
              <a:off x="9165570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8BE719EB-B1AA-4673-8D5A-C056BF9C1AE4}"/>
                </a:ext>
              </a:extLst>
            </p:cNvPr>
            <p:cNvSpPr/>
            <p:nvPr/>
          </p:nvSpPr>
          <p:spPr>
            <a:xfrm>
              <a:off x="9288060" y="6490526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0" name="Freeform: Shape 329">
              <a:extLst>
                <a:ext uri="{FF2B5EF4-FFF2-40B4-BE49-F238E27FC236}">
                  <a16:creationId xmlns:a16="http://schemas.microsoft.com/office/drawing/2014/main" id="{9BB76BF1-7BC5-4830-AC29-A08ED8215548}"/>
                </a:ext>
              </a:extLst>
            </p:cNvPr>
            <p:cNvSpPr/>
            <p:nvPr/>
          </p:nvSpPr>
          <p:spPr>
            <a:xfrm>
              <a:off x="9410555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33400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E71FC8F4-47A2-4EC7-948D-B888A5F95470}"/>
                </a:ext>
              </a:extLst>
            </p:cNvPr>
            <p:cNvSpPr/>
            <p:nvPr/>
          </p:nvSpPr>
          <p:spPr>
            <a:xfrm>
              <a:off x="9528194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391035BA-86B5-4FBB-917C-3BC1E4D8E681}"/>
                </a:ext>
              </a:extLst>
            </p:cNvPr>
            <p:cNvSpPr/>
            <p:nvPr/>
          </p:nvSpPr>
          <p:spPr>
            <a:xfrm>
              <a:off x="9650684" y="6490526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3CC83D87-7F54-4C74-8FCA-0D0C094B411C}"/>
                </a:ext>
              </a:extLst>
            </p:cNvPr>
            <p:cNvSpPr/>
            <p:nvPr/>
          </p:nvSpPr>
          <p:spPr>
            <a:xfrm>
              <a:off x="9773179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F1D70F9F-99BC-4811-9CC1-FAC4289C034C}"/>
                </a:ext>
              </a:extLst>
            </p:cNvPr>
            <p:cNvSpPr/>
            <p:nvPr/>
          </p:nvSpPr>
          <p:spPr>
            <a:xfrm>
              <a:off x="9895669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CF23C738-2074-4C39-AEF6-C4DC257E186D}"/>
                </a:ext>
              </a:extLst>
            </p:cNvPr>
            <p:cNvSpPr/>
            <p:nvPr/>
          </p:nvSpPr>
          <p:spPr>
            <a:xfrm>
              <a:off x="10018159" y="6490526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25D64589-AA79-49A2-9728-FF50C6F86FE6}"/>
                </a:ext>
              </a:extLst>
            </p:cNvPr>
            <p:cNvSpPr/>
            <p:nvPr/>
          </p:nvSpPr>
          <p:spPr>
            <a:xfrm>
              <a:off x="10140654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F8B91FCB-F9B2-4A9E-BBCC-F095EA785239}"/>
                </a:ext>
              </a:extLst>
            </p:cNvPr>
            <p:cNvSpPr/>
            <p:nvPr/>
          </p:nvSpPr>
          <p:spPr>
            <a:xfrm>
              <a:off x="10263144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BF45E52B-92ED-48B3-A6E0-6D5D958616FE}"/>
                </a:ext>
              </a:extLst>
            </p:cNvPr>
            <p:cNvSpPr/>
            <p:nvPr/>
          </p:nvSpPr>
          <p:spPr>
            <a:xfrm>
              <a:off x="10385634" y="6490526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A0FD8857-4199-44E7-9DC1-7C82B5182E04}"/>
                </a:ext>
              </a:extLst>
            </p:cNvPr>
            <p:cNvSpPr/>
            <p:nvPr/>
          </p:nvSpPr>
          <p:spPr>
            <a:xfrm>
              <a:off x="10508129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1EC8C521-469D-4105-957A-8C1B66874230}"/>
                </a:ext>
              </a:extLst>
            </p:cNvPr>
            <p:cNvSpPr/>
            <p:nvPr/>
          </p:nvSpPr>
          <p:spPr>
            <a:xfrm>
              <a:off x="10630619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id="{5C01EB48-8999-4FA6-9D89-AC15C13A290A}"/>
                </a:ext>
              </a:extLst>
            </p:cNvPr>
            <p:cNvSpPr/>
            <p:nvPr/>
          </p:nvSpPr>
          <p:spPr>
            <a:xfrm>
              <a:off x="10753109" y="6490526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785F8810-A988-4906-A47E-0DD740BE5DF3}"/>
                </a:ext>
              </a:extLst>
            </p:cNvPr>
            <p:cNvSpPr/>
            <p:nvPr/>
          </p:nvSpPr>
          <p:spPr>
            <a:xfrm>
              <a:off x="10875604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0C5E2DDE-DD2E-4A44-92F8-CCDE5A69C483}"/>
                </a:ext>
              </a:extLst>
            </p:cNvPr>
            <p:cNvSpPr/>
            <p:nvPr/>
          </p:nvSpPr>
          <p:spPr>
            <a:xfrm>
              <a:off x="7333046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573C2C3E-0D00-40F2-ADB4-93F0906F5F5C}"/>
                </a:ext>
              </a:extLst>
            </p:cNvPr>
            <p:cNvSpPr/>
            <p:nvPr/>
          </p:nvSpPr>
          <p:spPr>
            <a:xfrm>
              <a:off x="7455536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048573EA-DA18-4392-9C69-F3E5CB9A3F32}"/>
                </a:ext>
              </a:extLst>
            </p:cNvPr>
            <p:cNvSpPr/>
            <p:nvPr/>
          </p:nvSpPr>
          <p:spPr>
            <a:xfrm>
              <a:off x="7573180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1F4908C5-F527-4643-B2CB-407EA658BAE0}"/>
                </a:ext>
              </a:extLst>
            </p:cNvPr>
            <p:cNvSpPr/>
            <p:nvPr/>
          </p:nvSpPr>
          <p:spPr>
            <a:xfrm>
              <a:off x="7695670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1A3496DF-89F2-4C08-A140-FA8AB9EB7D59}"/>
                </a:ext>
              </a:extLst>
            </p:cNvPr>
            <p:cNvSpPr/>
            <p:nvPr/>
          </p:nvSpPr>
          <p:spPr>
            <a:xfrm>
              <a:off x="7818160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FE28B144-7103-4D6C-9376-F45DE20C6EFA}"/>
                </a:ext>
              </a:extLst>
            </p:cNvPr>
            <p:cNvSpPr/>
            <p:nvPr/>
          </p:nvSpPr>
          <p:spPr>
            <a:xfrm>
              <a:off x="7940655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9508BE96-CF57-409E-9D78-3066F921A8D1}"/>
                </a:ext>
              </a:extLst>
            </p:cNvPr>
            <p:cNvSpPr/>
            <p:nvPr/>
          </p:nvSpPr>
          <p:spPr>
            <a:xfrm>
              <a:off x="8063145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39DFF2FA-6BDC-4A29-BD3A-04D8F4C8A153}"/>
                </a:ext>
              </a:extLst>
            </p:cNvPr>
            <p:cNvSpPr/>
            <p:nvPr/>
          </p:nvSpPr>
          <p:spPr>
            <a:xfrm>
              <a:off x="8185635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8994B853-65E0-4F0A-916D-5D590BF5D0A6}"/>
                </a:ext>
              </a:extLst>
            </p:cNvPr>
            <p:cNvSpPr/>
            <p:nvPr/>
          </p:nvSpPr>
          <p:spPr>
            <a:xfrm>
              <a:off x="8308130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0962D559-468B-4293-87BA-C3C512259EB7}"/>
                </a:ext>
              </a:extLst>
            </p:cNvPr>
            <p:cNvSpPr/>
            <p:nvPr/>
          </p:nvSpPr>
          <p:spPr>
            <a:xfrm>
              <a:off x="8430620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5CA632DB-57F4-416E-B7FE-AA714A1DB167}"/>
                </a:ext>
              </a:extLst>
            </p:cNvPr>
            <p:cNvSpPr/>
            <p:nvPr/>
          </p:nvSpPr>
          <p:spPr>
            <a:xfrm>
              <a:off x="8553110" y="6613016"/>
              <a:ext cx="122494" cy="122494"/>
            </a:xfrm>
            <a:custGeom>
              <a:avLst/>
              <a:gdLst>
                <a:gd name="connsiteX0" fmla="*/ 0 w 228604"/>
                <a:gd name="connsiteY0" fmla="*/ 0 h 228604"/>
                <a:gd name="connsiteX1" fmla="*/ 228604 w 228604"/>
                <a:gd name="connsiteY1" fmla="*/ 0 h 228604"/>
                <a:gd name="connsiteX2" fmla="*/ 228604 w 228604"/>
                <a:gd name="connsiteY2" fmla="*/ 228604 h 228604"/>
                <a:gd name="connsiteX3" fmla="*/ 0 w 228604"/>
                <a:gd name="connsiteY3" fmla="*/ 228604 h 228604"/>
                <a:gd name="connsiteX4" fmla="*/ 0 w 228604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604">
                  <a:moveTo>
                    <a:pt x="0" y="0"/>
                  </a:moveTo>
                  <a:lnTo>
                    <a:pt x="228604" y="0"/>
                  </a:lnTo>
                  <a:lnTo>
                    <a:pt x="228604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981A7C41-5BC9-450A-8A71-D26331083444}"/>
                </a:ext>
              </a:extLst>
            </p:cNvPr>
            <p:cNvSpPr/>
            <p:nvPr/>
          </p:nvSpPr>
          <p:spPr>
            <a:xfrm>
              <a:off x="8675605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707F2430-36F3-4538-B889-044181938A72}"/>
                </a:ext>
              </a:extLst>
            </p:cNvPr>
            <p:cNvSpPr/>
            <p:nvPr/>
          </p:nvSpPr>
          <p:spPr>
            <a:xfrm>
              <a:off x="8798095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4E7846CD-51F7-455A-9847-E9D301321638}"/>
                </a:ext>
              </a:extLst>
            </p:cNvPr>
            <p:cNvSpPr/>
            <p:nvPr/>
          </p:nvSpPr>
          <p:spPr>
            <a:xfrm>
              <a:off x="8920585" y="6613016"/>
              <a:ext cx="122494" cy="122494"/>
            </a:xfrm>
            <a:custGeom>
              <a:avLst/>
              <a:gdLst>
                <a:gd name="connsiteX0" fmla="*/ 0 w 228604"/>
                <a:gd name="connsiteY0" fmla="*/ 0 h 228604"/>
                <a:gd name="connsiteX1" fmla="*/ 228604 w 228604"/>
                <a:gd name="connsiteY1" fmla="*/ 0 h 228604"/>
                <a:gd name="connsiteX2" fmla="*/ 228604 w 228604"/>
                <a:gd name="connsiteY2" fmla="*/ 228604 h 228604"/>
                <a:gd name="connsiteX3" fmla="*/ 0 w 228604"/>
                <a:gd name="connsiteY3" fmla="*/ 228604 h 228604"/>
                <a:gd name="connsiteX4" fmla="*/ 0 w 228604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604">
                  <a:moveTo>
                    <a:pt x="0" y="0"/>
                  </a:moveTo>
                  <a:lnTo>
                    <a:pt x="228604" y="0"/>
                  </a:lnTo>
                  <a:lnTo>
                    <a:pt x="228604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F4DA7496-398F-4626-B2B3-E8C7824F6E87}"/>
                </a:ext>
              </a:extLst>
            </p:cNvPr>
            <p:cNvSpPr/>
            <p:nvPr/>
          </p:nvSpPr>
          <p:spPr>
            <a:xfrm>
              <a:off x="9043080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745F0BC2-3070-4452-86AC-28D5147C8B33}"/>
                </a:ext>
              </a:extLst>
            </p:cNvPr>
            <p:cNvSpPr/>
            <p:nvPr/>
          </p:nvSpPr>
          <p:spPr>
            <a:xfrm>
              <a:off x="9165570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1F9C10C9-566F-41DF-A529-D9DFF8EE8398}"/>
                </a:ext>
              </a:extLst>
            </p:cNvPr>
            <p:cNvSpPr/>
            <p:nvPr/>
          </p:nvSpPr>
          <p:spPr>
            <a:xfrm>
              <a:off x="9288060" y="6613016"/>
              <a:ext cx="122494" cy="122494"/>
            </a:xfrm>
            <a:custGeom>
              <a:avLst/>
              <a:gdLst>
                <a:gd name="connsiteX0" fmla="*/ 0 w 228604"/>
                <a:gd name="connsiteY0" fmla="*/ 0 h 228604"/>
                <a:gd name="connsiteX1" fmla="*/ 228604 w 228604"/>
                <a:gd name="connsiteY1" fmla="*/ 0 h 228604"/>
                <a:gd name="connsiteX2" fmla="*/ 228604 w 228604"/>
                <a:gd name="connsiteY2" fmla="*/ 228604 h 228604"/>
                <a:gd name="connsiteX3" fmla="*/ 0 w 228604"/>
                <a:gd name="connsiteY3" fmla="*/ 228604 h 228604"/>
                <a:gd name="connsiteX4" fmla="*/ 0 w 228604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604">
                  <a:moveTo>
                    <a:pt x="0" y="0"/>
                  </a:moveTo>
                  <a:lnTo>
                    <a:pt x="228604" y="0"/>
                  </a:lnTo>
                  <a:lnTo>
                    <a:pt x="228604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9D11525B-C996-4478-A597-68C9DFE35E0D}"/>
                </a:ext>
              </a:extLst>
            </p:cNvPr>
            <p:cNvSpPr/>
            <p:nvPr/>
          </p:nvSpPr>
          <p:spPr>
            <a:xfrm>
              <a:off x="9410555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ED310CB4-C755-40CE-8384-F51EDF9B1A45}"/>
                </a:ext>
              </a:extLst>
            </p:cNvPr>
            <p:cNvSpPr/>
            <p:nvPr/>
          </p:nvSpPr>
          <p:spPr>
            <a:xfrm>
              <a:off x="9528194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4988D83B-586F-4444-91BF-BDE7C956B4C8}"/>
                </a:ext>
              </a:extLst>
            </p:cNvPr>
            <p:cNvSpPr/>
            <p:nvPr/>
          </p:nvSpPr>
          <p:spPr>
            <a:xfrm>
              <a:off x="9650684" y="6613016"/>
              <a:ext cx="122494" cy="122494"/>
            </a:xfrm>
            <a:custGeom>
              <a:avLst/>
              <a:gdLst>
                <a:gd name="connsiteX0" fmla="*/ 0 w 228604"/>
                <a:gd name="connsiteY0" fmla="*/ 0 h 228604"/>
                <a:gd name="connsiteX1" fmla="*/ 228604 w 228604"/>
                <a:gd name="connsiteY1" fmla="*/ 0 h 228604"/>
                <a:gd name="connsiteX2" fmla="*/ 228604 w 228604"/>
                <a:gd name="connsiteY2" fmla="*/ 228604 h 228604"/>
                <a:gd name="connsiteX3" fmla="*/ 0 w 228604"/>
                <a:gd name="connsiteY3" fmla="*/ 228604 h 228604"/>
                <a:gd name="connsiteX4" fmla="*/ 0 w 228604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604">
                  <a:moveTo>
                    <a:pt x="0" y="0"/>
                  </a:moveTo>
                  <a:lnTo>
                    <a:pt x="228604" y="0"/>
                  </a:lnTo>
                  <a:lnTo>
                    <a:pt x="228604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17306EC8-0FB0-4888-A34A-25254A67193C}"/>
                </a:ext>
              </a:extLst>
            </p:cNvPr>
            <p:cNvSpPr/>
            <p:nvPr/>
          </p:nvSpPr>
          <p:spPr>
            <a:xfrm>
              <a:off x="9773179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89E88AD1-139C-4EA4-9553-40030C67C2D5}"/>
                </a:ext>
              </a:extLst>
            </p:cNvPr>
            <p:cNvSpPr/>
            <p:nvPr/>
          </p:nvSpPr>
          <p:spPr>
            <a:xfrm>
              <a:off x="9895669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739C6A92-F5C7-4A22-B3EE-382212D6B2E9}"/>
                </a:ext>
              </a:extLst>
            </p:cNvPr>
            <p:cNvSpPr/>
            <p:nvPr/>
          </p:nvSpPr>
          <p:spPr>
            <a:xfrm>
              <a:off x="10018159" y="6613016"/>
              <a:ext cx="122494" cy="122494"/>
            </a:xfrm>
            <a:custGeom>
              <a:avLst/>
              <a:gdLst>
                <a:gd name="connsiteX0" fmla="*/ 0 w 228604"/>
                <a:gd name="connsiteY0" fmla="*/ 0 h 228604"/>
                <a:gd name="connsiteX1" fmla="*/ 228604 w 228604"/>
                <a:gd name="connsiteY1" fmla="*/ 0 h 228604"/>
                <a:gd name="connsiteX2" fmla="*/ 228604 w 228604"/>
                <a:gd name="connsiteY2" fmla="*/ 228604 h 228604"/>
                <a:gd name="connsiteX3" fmla="*/ 0 w 228604"/>
                <a:gd name="connsiteY3" fmla="*/ 228604 h 228604"/>
                <a:gd name="connsiteX4" fmla="*/ 0 w 228604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604">
                  <a:moveTo>
                    <a:pt x="0" y="0"/>
                  </a:moveTo>
                  <a:lnTo>
                    <a:pt x="228604" y="0"/>
                  </a:lnTo>
                  <a:lnTo>
                    <a:pt x="228604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AFE48691-C0A2-4F27-B1CE-9F524EDD73D3}"/>
                </a:ext>
              </a:extLst>
            </p:cNvPr>
            <p:cNvSpPr/>
            <p:nvPr/>
          </p:nvSpPr>
          <p:spPr>
            <a:xfrm>
              <a:off x="10140654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E41F8E8E-871A-46E0-8801-53530C17F815}"/>
                </a:ext>
              </a:extLst>
            </p:cNvPr>
            <p:cNvSpPr/>
            <p:nvPr/>
          </p:nvSpPr>
          <p:spPr>
            <a:xfrm>
              <a:off x="10263144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8" name="Freeform: Shape 367">
              <a:extLst>
                <a:ext uri="{FF2B5EF4-FFF2-40B4-BE49-F238E27FC236}">
                  <a16:creationId xmlns:a16="http://schemas.microsoft.com/office/drawing/2014/main" id="{64059735-91C2-41D9-93DA-73CD4428A73A}"/>
                </a:ext>
              </a:extLst>
            </p:cNvPr>
            <p:cNvSpPr/>
            <p:nvPr/>
          </p:nvSpPr>
          <p:spPr>
            <a:xfrm>
              <a:off x="10385634" y="6613016"/>
              <a:ext cx="122494" cy="122494"/>
            </a:xfrm>
            <a:custGeom>
              <a:avLst/>
              <a:gdLst>
                <a:gd name="connsiteX0" fmla="*/ 0 w 228604"/>
                <a:gd name="connsiteY0" fmla="*/ 0 h 228604"/>
                <a:gd name="connsiteX1" fmla="*/ 228604 w 228604"/>
                <a:gd name="connsiteY1" fmla="*/ 0 h 228604"/>
                <a:gd name="connsiteX2" fmla="*/ 228604 w 228604"/>
                <a:gd name="connsiteY2" fmla="*/ 228604 h 228604"/>
                <a:gd name="connsiteX3" fmla="*/ 0 w 228604"/>
                <a:gd name="connsiteY3" fmla="*/ 228604 h 228604"/>
                <a:gd name="connsiteX4" fmla="*/ 0 w 228604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604">
                  <a:moveTo>
                    <a:pt x="0" y="0"/>
                  </a:moveTo>
                  <a:lnTo>
                    <a:pt x="228604" y="0"/>
                  </a:lnTo>
                  <a:lnTo>
                    <a:pt x="228604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id="{4A1DADFA-622B-47FC-80B7-E941FEFA7D24}"/>
                </a:ext>
              </a:extLst>
            </p:cNvPr>
            <p:cNvSpPr/>
            <p:nvPr/>
          </p:nvSpPr>
          <p:spPr>
            <a:xfrm>
              <a:off x="10508129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DF16CA3F-A8D4-4BC7-9F93-B8A09A55D968}"/>
                </a:ext>
              </a:extLst>
            </p:cNvPr>
            <p:cNvSpPr/>
            <p:nvPr/>
          </p:nvSpPr>
          <p:spPr>
            <a:xfrm>
              <a:off x="10630619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8F18C611-9E43-4515-BFEB-4230EC98C535}"/>
                </a:ext>
              </a:extLst>
            </p:cNvPr>
            <p:cNvSpPr/>
            <p:nvPr/>
          </p:nvSpPr>
          <p:spPr>
            <a:xfrm>
              <a:off x="10753109" y="6613016"/>
              <a:ext cx="122494" cy="122494"/>
            </a:xfrm>
            <a:custGeom>
              <a:avLst/>
              <a:gdLst>
                <a:gd name="connsiteX0" fmla="*/ 0 w 228604"/>
                <a:gd name="connsiteY0" fmla="*/ 0 h 228604"/>
                <a:gd name="connsiteX1" fmla="*/ 228604 w 228604"/>
                <a:gd name="connsiteY1" fmla="*/ 0 h 228604"/>
                <a:gd name="connsiteX2" fmla="*/ 228604 w 228604"/>
                <a:gd name="connsiteY2" fmla="*/ 228604 h 228604"/>
                <a:gd name="connsiteX3" fmla="*/ 0 w 228604"/>
                <a:gd name="connsiteY3" fmla="*/ 228604 h 228604"/>
                <a:gd name="connsiteX4" fmla="*/ 0 w 228604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604">
                  <a:moveTo>
                    <a:pt x="0" y="0"/>
                  </a:moveTo>
                  <a:lnTo>
                    <a:pt x="228604" y="0"/>
                  </a:lnTo>
                  <a:lnTo>
                    <a:pt x="228604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2D984C31-5626-4277-8D5B-954B78C9B2C4}"/>
                </a:ext>
              </a:extLst>
            </p:cNvPr>
            <p:cNvSpPr/>
            <p:nvPr/>
          </p:nvSpPr>
          <p:spPr>
            <a:xfrm>
              <a:off x="10875604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3" name="Freeform: Shape 372">
              <a:extLst>
                <a:ext uri="{FF2B5EF4-FFF2-40B4-BE49-F238E27FC236}">
                  <a16:creationId xmlns:a16="http://schemas.microsoft.com/office/drawing/2014/main" id="{95A4665B-24C6-4B18-AF25-8FFBFCE8B81F}"/>
                </a:ext>
              </a:extLst>
            </p:cNvPr>
            <p:cNvSpPr/>
            <p:nvPr/>
          </p:nvSpPr>
          <p:spPr>
            <a:xfrm>
              <a:off x="7333046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4" name="Freeform: Shape 373">
              <a:extLst>
                <a:ext uri="{FF2B5EF4-FFF2-40B4-BE49-F238E27FC236}">
                  <a16:creationId xmlns:a16="http://schemas.microsoft.com/office/drawing/2014/main" id="{78E11A45-0783-4B83-8D9F-8024F81B5A71}"/>
                </a:ext>
              </a:extLst>
            </p:cNvPr>
            <p:cNvSpPr/>
            <p:nvPr/>
          </p:nvSpPr>
          <p:spPr>
            <a:xfrm>
              <a:off x="7455536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5" name="Freeform: Shape 374">
              <a:extLst>
                <a:ext uri="{FF2B5EF4-FFF2-40B4-BE49-F238E27FC236}">
                  <a16:creationId xmlns:a16="http://schemas.microsoft.com/office/drawing/2014/main" id="{8D1099E2-2C96-4D03-BB71-6AC675C4F386}"/>
                </a:ext>
              </a:extLst>
            </p:cNvPr>
            <p:cNvSpPr/>
            <p:nvPr/>
          </p:nvSpPr>
          <p:spPr>
            <a:xfrm>
              <a:off x="7573180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6" name="Freeform: Shape 375">
              <a:extLst>
                <a:ext uri="{FF2B5EF4-FFF2-40B4-BE49-F238E27FC236}">
                  <a16:creationId xmlns:a16="http://schemas.microsoft.com/office/drawing/2014/main" id="{36F57742-1DA2-4B15-AA8F-75FCD5F4A027}"/>
                </a:ext>
              </a:extLst>
            </p:cNvPr>
            <p:cNvSpPr/>
            <p:nvPr/>
          </p:nvSpPr>
          <p:spPr>
            <a:xfrm>
              <a:off x="7695670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7" name="Freeform: Shape 376">
              <a:extLst>
                <a:ext uri="{FF2B5EF4-FFF2-40B4-BE49-F238E27FC236}">
                  <a16:creationId xmlns:a16="http://schemas.microsoft.com/office/drawing/2014/main" id="{B66BCD62-2B21-4C6A-B3B2-373C00D96877}"/>
                </a:ext>
              </a:extLst>
            </p:cNvPr>
            <p:cNvSpPr/>
            <p:nvPr/>
          </p:nvSpPr>
          <p:spPr>
            <a:xfrm>
              <a:off x="7818160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8" name="Freeform: Shape 377">
              <a:extLst>
                <a:ext uri="{FF2B5EF4-FFF2-40B4-BE49-F238E27FC236}">
                  <a16:creationId xmlns:a16="http://schemas.microsoft.com/office/drawing/2014/main" id="{2DAA3620-8C17-46A6-B454-2032991D1F1A}"/>
                </a:ext>
              </a:extLst>
            </p:cNvPr>
            <p:cNvSpPr/>
            <p:nvPr/>
          </p:nvSpPr>
          <p:spPr>
            <a:xfrm>
              <a:off x="7940655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9" name="Freeform: Shape 378">
              <a:extLst>
                <a:ext uri="{FF2B5EF4-FFF2-40B4-BE49-F238E27FC236}">
                  <a16:creationId xmlns:a16="http://schemas.microsoft.com/office/drawing/2014/main" id="{53414B71-E265-4733-B610-DE589BA872CB}"/>
                </a:ext>
              </a:extLst>
            </p:cNvPr>
            <p:cNvSpPr/>
            <p:nvPr/>
          </p:nvSpPr>
          <p:spPr>
            <a:xfrm>
              <a:off x="8063145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0" name="Freeform: Shape 379">
              <a:extLst>
                <a:ext uri="{FF2B5EF4-FFF2-40B4-BE49-F238E27FC236}">
                  <a16:creationId xmlns:a16="http://schemas.microsoft.com/office/drawing/2014/main" id="{5DE87E6D-DC1A-4BD0-9711-CF3C438DAEFE}"/>
                </a:ext>
              </a:extLst>
            </p:cNvPr>
            <p:cNvSpPr/>
            <p:nvPr/>
          </p:nvSpPr>
          <p:spPr>
            <a:xfrm>
              <a:off x="8185635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1" name="Freeform: Shape 380">
              <a:extLst>
                <a:ext uri="{FF2B5EF4-FFF2-40B4-BE49-F238E27FC236}">
                  <a16:creationId xmlns:a16="http://schemas.microsoft.com/office/drawing/2014/main" id="{6EFE82F9-E160-4E61-B208-43C81123FCEB}"/>
                </a:ext>
              </a:extLst>
            </p:cNvPr>
            <p:cNvSpPr/>
            <p:nvPr/>
          </p:nvSpPr>
          <p:spPr>
            <a:xfrm>
              <a:off x="8308130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2" name="Freeform: Shape 381">
              <a:extLst>
                <a:ext uri="{FF2B5EF4-FFF2-40B4-BE49-F238E27FC236}">
                  <a16:creationId xmlns:a16="http://schemas.microsoft.com/office/drawing/2014/main" id="{8CC2F394-A285-4508-932F-4F75572BC2BB}"/>
                </a:ext>
              </a:extLst>
            </p:cNvPr>
            <p:cNvSpPr/>
            <p:nvPr/>
          </p:nvSpPr>
          <p:spPr>
            <a:xfrm>
              <a:off x="8430620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id="{052217DE-10F9-4AF7-B53C-7CEC5802C3D8}"/>
                </a:ext>
              </a:extLst>
            </p:cNvPr>
            <p:cNvSpPr/>
            <p:nvPr/>
          </p:nvSpPr>
          <p:spPr>
            <a:xfrm>
              <a:off x="8553110" y="6735510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53300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:a16="http://schemas.microsoft.com/office/drawing/2014/main" id="{C423B4DE-46BD-4984-8B09-B1B03DAE29B8}"/>
                </a:ext>
              </a:extLst>
            </p:cNvPr>
            <p:cNvSpPr/>
            <p:nvPr/>
          </p:nvSpPr>
          <p:spPr>
            <a:xfrm>
              <a:off x="8675605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: Shape 384">
              <a:extLst>
                <a:ext uri="{FF2B5EF4-FFF2-40B4-BE49-F238E27FC236}">
                  <a16:creationId xmlns:a16="http://schemas.microsoft.com/office/drawing/2014/main" id="{0C576901-F724-4F89-8B98-2E5B1E7447F1}"/>
                </a:ext>
              </a:extLst>
            </p:cNvPr>
            <p:cNvSpPr/>
            <p:nvPr/>
          </p:nvSpPr>
          <p:spPr>
            <a:xfrm>
              <a:off x="8798095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24BBD72C-8083-474B-939D-31DE00E96B7E}"/>
                </a:ext>
              </a:extLst>
            </p:cNvPr>
            <p:cNvSpPr/>
            <p:nvPr/>
          </p:nvSpPr>
          <p:spPr>
            <a:xfrm>
              <a:off x="8920585" y="6735510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7" name="Freeform: Shape 386">
              <a:extLst>
                <a:ext uri="{FF2B5EF4-FFF2-40B4-BE49-F238E27FC236}">
                  <a16:creationId xmlns:a16="http://schemas.microsoft.com/office/drawing/2014/main" id="{433CF040-39D9-4EA7-9D98-0F395EABF1CB}"/>
                </a:ext>
              </a:extLst>
            </p:cNvPr>
            <p:cNvSpPr/>
            <p:nvPr/>
          </p:nvSpPr>
          <p:spPr>
            <a:xfrm>
              <a:off x="9043080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8" name="Freeform: Shape 387">
              <a:extLst>
                <a:ext uri="{FF2B5EF4-FFF2-40B4-BE49-F238E27FC236}">
                  <a16:creationId xmlns:a16="http://schemas.microsoft.com/office/drawing/2014/main" id="{F113FE5F-19EF-4995-8454-9A5668431D94}"/>
                </a:ext>
              </a:extLst>
            </p:cNvPr>
            <p:cNvSpPr/>
            <p:nvPr/>
          </p:nvSpPr>
          <p:spPr>
            <a:xfrm>
              <a:off x="9165570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id="{30020367-B6DA-4CE0-B193-2A7E0B544013}"/>
                </a:ext>
              </a:extLst>
            </p:cNvPr>
            <p:cNvSpPr/>
            <p:nvPr/>
          </p:nvSpPr>
          <p:spPr>
            <a:xfrm>
              <a:off x="9288060" y="6735510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0" name="Freeform: Shape 389">
              <a:extLst>
                <a:ext uri="{FF2B5EF4-FFF2-40B4-BE49-F238E27FC236}">
                  <a16:creationId xmlns:a16="http://schemas.microsoft.com/office/drawing/2014/main" id="{D6911153-2429-402C-AF22-828C7334DCBD}"/>
                </a:ext>
              </a:extLst>
            </p:cNvPr>
            <p:cNvSpPr/>
            <p:nvPr/>
          </p:nvSpPr>
          <p:spPr>
            <a:xfrm>
              <a:off x="9410555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1" name="Freeform: Shape 390">
              <a:extLst>
                <a:ext uri="{FF2B5EF4-FFF2-40B4-BE49-F238E27FC236}">
                  <a16:creationId xmlns:a16="http://schemas.microsoft.com/office/drawing/2014/main" id="{4C981BFA-9635-4D77-85A6-7F96CA98F6AF}"/>
                </a:ext>
              </a:extLst>
            </p:cNvPr>
            <p:cNvSpPr/>
            <p:nvPr/>
          </p:nvSpPr>
          <p:spPr>
            <a:xfrm>
              <a:off x="9528194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2" name="Freeform: Shape 391">
              <a:extLst>
                <a:ext uri="{FF2B5EF4-FFF2-40B4-BE49-F238E27FC236}">
                  <a16:creationId xmlns:a16="http://schemas.microsoft.com/office/drawing/2014/main" id="{71D729CA-523C-42DF-984D-427DEE62BBD1}"/>
                </a:ext>
              </a:extLst>
            </p:cNvPr>
            <p:cNvSpPr/>
            <p:nvPr/>
          </p:nvSpPr>
          <p:spPr>
            <a:xfrm>
              <a:off x="9650684" y="6735510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3" name="Freeform: Shape 392">
              <a:extLst>
                <a:ext uri="{FF2B5EF4-FFF2-40B4-BE49-F238E27FC236}">
                  <a16:creationId xmlns:a16="http://schemas.microsoft.com/office/drawing/2014/main" id="{DFEB06E8-D993-4EC0-92C1-DF8389DA9D0E}"/>
                </a:ext>
              </a:extLst>
            </p:cNvPr>
            <p:cNvSpPr/>
            <p:nvPr/>
          </p:nvSpPr>
          <p:spPr>
            <a:xfrm>
              <a:off x="9773179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4" name="Freeform: Shape 393">
              <a:extLst>
                <a:ext uri="{FF2B5EF4-FFF2-40B4-BE49-F238E27FC236}">
                  <a16:creationId xmlns:a16="http://schemas.microsoft.com/office/drawing/2014/main" id="{91719509-9953-47D0-BF83-56596CCF1FE3}"/>
                </a:ext>
              </a:extLst>
            </p:cNvPr>
            <p:cNvSpPr/>
            <p:nvPr/>
          </p:nvSpPr>
          <p:spPr>
            <a:xfrm>
              <a:off x="9895669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5" name="Freeform: Shape 394">
              <a:extLst>
                <a:ext uri="{FF2B5EF4-FFF2-40B4-BE49-F238E27FC236}">
                  <a16:creationId xmlns:a16="http://schemas.microsoft.com/office/drawing/2014/main" id="{5BD2AD18-6C31-464B-9FFE-FCA4F3203230}"/>
                </a:ext>
              </a:extLst>
            </p:cNvPr>
            <p:cNvSpPr/>
            <p:nvPr/>
          </p:nvSpPr>
          <p:spPr>
            <a:xfrm>
              <a:off x="10018159" y="6735510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6" name="Freeform: Shape 395">
              <a:extLst>
                <a:ext uri="{FF2B5EF4-FFF2-40B4-BE49-F238E27FC236}">
                  <a16:creationId xmlns:a16="http://schemas.microsoft.com/office/drawing/2014/main" id="{A3B32ABE-29CA-4B90-A8EF-090EB0497CD4}"/>
                </a:ext>
              </a:extLst>
            </p:cNvPr>
            <p:cNvSpPr/>
            <p:nvPr/>
          </p:nvSpPr>
          <p:spPr>
            <a:xfrm>
              <a:off x="10140654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7" name="Freeform: Shape 396">
              <a:extLst>
                <a:ext uri="{FF2B5EF4-FFF2-40B4-BE49-F238E27FC236}">
                  <a16:creationId xmlns:a16="http://schemas.microsoft.com/office/drawing/2014/main" id="{F948D453-11D3-4EA3-80B9-5ABD874DE9E8}"/>
                </a:ext>
              </a:extLst>
            </p:cNvPr>
            <p:cNvSpPr/>
            <p:nvPr/>
          </p:nvSpPr>
          <p:spPr>
            <a:xfrm>
              <a:off x="10263144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1F3511BF-77B4-4380-9F5D-9EBAE1082378}"/>
                </a:ext>
              </a:extLst>
            </p:cNvPr>
            <p:cNvSpPr/>
            <p:nvPr/>
          </p:nvSpPr>
          <p:spPr>
            <a:xfrm>
              <a:off x="10385634" y="6735510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FB8833FE-ADC5-4933-89D4-1AD76A19E3E8}"/>
                </a:ext>
              </a:extLst>
            </p:cNvPr>
            <p:cNvSpPr/>
            <p:nvPr/>
          </p:nvSpPr>
          <p:spPr>
            <a:xfrm>
              <a:off x="10508129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5036E103-BB43-45AB-BFB5-E8864F7FB683}"/>
                </a:ext>
              </a:extLst>
            </p:cNvPr>
            <p:cNvSpPr/>
            <p:nvPr/>
          </p:nvSpPr>
          <p:spPr>
            <a:xfrm>
              <a:off x="10630619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E0E22251-88C1-4981-9CDF-A3F021B6FB04}"/>
                </a:ext>
              </a:extLst>
            </p:cNvPr>
            <p:cNvSpPr/>
            <p:nvPr/>
          </p:nvSpPr>
          <p:spPr>
            <a:xfrm>
              <a:off x="10753109" y="6735510"/>
              <a:ext cx="122494" cy="122490"/>
            </a:xfrm>
            <a:custGeom>
              <a:avLst/>
              <a:gdLst>
                <a:gd name="connsiteX0" fmla="*/ 0 w 228604"/>
                <a:gd name="connsiteY0" fmla="*/ 0 h 228597"/>
                <a:gd name="connsiteX1" fmla="*/ 228604 w 228604"/>
                <a:gd name="connsiteY1" fmla="*/ 0 h 228597"/>
                <a:gd name="connsiteX2" fmla="*/ 228604 w 228604"/>
                <a:gd name="connsiteY2" fmla="*/ 228598 h 228597"/>
                <a:gd name="connsiteX3" fmla="*/ 0 w 228604"/>
                <a:gd name="connsiteY3" fmla="*/ 228598 h 228597"/>
                <a:gd name="connsiteX4" fmla="*/ 0 w 228604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4" h="228597">
                  <a:moveTo>
                    <a:pt x="0" y="0"/>
                  </a:moveTo>
                  <a:lnTo>
                    <a:pt x="228604" y="0"/>
                  </a:lnTo>
                  <a:lnTo>
                    <a:pt x="228604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2" name="Freeform: Shape 401">
              <a:extLst>
                <a:ext uri="{FF2B5EF4-FFF2-40B4-BE49-F238E27FC236}">
                  <a16:creationId xmlns:a16="http://schemas.microsoft.com/office/drawing/2014/main" id="{B1912798-2325-4D45-97AD-A1FD7AE4B362}"/>
                </a:ext>
              </a:extLst>
            </p:cNvPr>
            <p:cNvSpPr/>
            <p:nvPr/>
          </p:nvSpPr>
          <p:spPr>
            <a:xfrm>
              <a:off x="10875604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id="{FA7CAE48-DD5A-4BD5-8DD2-87542452DF73}"/>
                </a:ext>
              </a:extLst>
            </p:cNvPr>
            <p:cNvSpPr/>
            <p:nvPr/>
          </p:nvSpPr>
          <p:spPr>
            <a:xfrm>
              <a:off x="10995267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01391694-F46C-4547-82AD-871332866AD0}"/>
                </a:ext>
              </a:extLst>
            </p:cNvPr>
            <p:cNvSpPr/>
            <p:nvPr/>
          </p:nvSpPr>
          <p:spPr>
            <a:xfrm>
              <a:off x="11117757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347AA7B6-24AA-40B8-AD42-FADADD861472}"/>
                </a:ext>
              </a:extLst>
            </p:cNvPr>
            <p:cNvSpPr/>
            <p:nvPr/>
          </p:nvSpPr>
          <p:spPr>
            <a:xfrm>
              <a:off x="11240251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7A0EB43F-7CB7-43DA-AB3D-E8DA238D7975}"/>
                </a:ext>
              </a:extLst>
            </p:cNvPr>
            <p:cNvSpPr/>
            <p:nvPr/>
          </p:nvSpPr>
          <p:spPr>
            <a:xfrm>
              <a:off x="11362742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034053E5-B944-43C2-A351-EA5C1D576011}"/>
                </a:ext>
              </a:extLst>
            </p:cNvPr>
            <p:cNvSpPr/>
            <p:nvPr/>
          </p:nvSpPr>
          <p:spPr>
            <a:xfrm>
              <a:off x="11485232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D0721DF1-28D7-4644-9C54-EFD32742F73E}"/>
                </a:ext>
              </a:extLst>
            </p:cNvPr>
            <p:cNvSpPr/>
            <p:nvPr/>
          </p:nvSpPr>
          <p:spPr>
            <a:xfrm>
              <a:off x="11607726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2BECEAFA-43C9-447E-9DD1-D31A0418DC9B}"/>
                </a:ext>
              </a:extLst>
            </p:cNvPr>
            <p:cNvSpPr/>
            <p:nvPr/>
          </p:nvSpPr>
          <p:spPr>
            <a:xfrm>
              <a:off x="11730217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3ED16927-F28C-4FFD-AFD8-93A716AB0910}"/>
                </a:ext>
              </a:extLst>
            </p:cNvPr>
            <p:cNvSpPr/>
            <p:nvPr/>
          </p:nvSpPr>
          <p:spPr>
            <a:xfrm>
              <a:off x="11852707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5DD79E75-FEDB-4198-A745-D3564B54D755}"/>
                </a:ext>
              </a:extLst>
            </p:cNvPr>
            <p:cNvSpPr/>
            <p:nvPr/>
          </p:nvSpPr>
          <p:spPr>
            <a:xfrm>
              <a:off x="11975202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01BDE481-CB8D-4C4F-B799-BF8C2CE992C1}"/>
                </a:ext>
              </a:extLst>
            </p:cNvPr>
            <p:cNvSpPr/>
            <p:nvPr/>
          </p:nvSpPr>
          <p:spPr>
            <a:xfrm>
              <a:off x="12097692" y="6490526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C982A2CE-CD5A-4ECF-BE70-F02F00D24A61}"/>
                </a:ext>
              </a:extLst>
            </p:cNvPr>
            <p:cNvSpPr/>
            <p:nvPr/>
          </p:nvSpPr>
          <p:spPr>
            <a:xfrm>
              <a:off x="10995267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1BB86AD5-2D5F-48E0-894B-1CA99E8A6845}"/>
                </a:ext>
              </a:extLst>
            </p:cNvPr>
            <p:cNvSpPr/>
            <p:nvPr/>
          </p:nvSpPr>
          <p:spPr>
            <a:xfrm>
              <a:off x="11117757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DC9BAC14-AEAC-48C0-810C-A0E157B0E059}"/>
                </a:ext>
              </a:extLst>
            </p:cNvPr>
            <p:cNvSpPr/>
            <p:nvPr/>
          </p:nvSpPr>
          <p:spPr>
            <a:xfrm>
              <a:off x="11240251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16A3CAF5-2002-4F80-85EC-AD9E75F93858}"/>
                </a:ext>
              </a:extLst>
            </p:cNvPr>
            <p:cNvSpPr/>
            <p:nvPr/>
          </p:nvSpPr>
          <p:spPr>
            <a:xfrm>
              <a:off x="11362742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1BF20F01-942F-4669-A88F-CCCCED6026ED}"/>
                </a:ext>
              </a:extLst>
            </p:cNvPr>
            <p:cNvSpPr/>
            <p:nvPr/>
          </p:nvSpPr>
          <p:spPr>
            <a:xfrm>
              <a:off x="11485232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id="{D93C1647-36B1-4474-886D-1268B41111AE}"/>
                </a:ext>
              </a:extLst>
            </p:cNvPr>
            <p:cNvSpPr/>
            <p:nvPr/>
          </p:nvSpPr>
          <p:spPr>
            <a:xfrm>
              <a:off x="11607726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F0BB2D1E-F45D-4CF0-B248-2F65F0E96CA1}"/>
                </a:ext>
              </a:extLst>
            </p:cNvPr>
            <p:cNvSpPr/>
            <p:nvPr/>
          </p:nvSpPr>
          <p:spPr>
            <a:xfrm>
              <a:off x="11730217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84D7E6F3-4838-4436-BC70-8CF9919F3F0F}"/>
                </a:ext>
              </a:extLst>
            </p:cNvPr>
            <p:cNvSpPr/>
            <p:nvPr/>
          </p:nvSpPr>
          <p:spPr>
            <a:xfrm>
              <a:off x="11852707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:a16="http://schemas.microsoft.com/office/drawing/2014/main" id="{11AB205A-BA7A-4888-9E9F-976ED70BF0BE}"/>
                </a:ext>
              </a:extLst>
            </p:cNvPr>
            <p:cNvSpPr/>
            <p:nvPr/>
          </p:nvSpPr>
          <p:spPr>
            <a:xfrm>
              <a:off x="11975202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2" name="Freeform: Shape 421">
              <a:extLst>
                <a:ext uri="{FF2B5EF4-FFF2-40B4-BE49-F238E27FC236}">
                  <a16:creationId xmlns:a16="http://schemas.microsoft.com/office/drawing/2014/main" id="{C8C8D884-2976-4BC8-88CF-752A4B823FC9}"/>
                </a:ext>
              </a:extLst>
            </p:cNvPr>
            <p:cNvSpPr/>
            <p:nvPr/>
          </p:nvSpPr>
          <p:spPr>
            <a:xfrm>
              <a:off x="12097692" y="6613016"/>
              <a:ext cx="122490" cy="122494"/>
            </a:xfrm>
            <a:custGeom>
              <a:avLst/>
              <a:gdLst>
                <a:gd name="connsiteX0" fmla="*/ 0 w 228597"/>
                <a:gd name="connsiteY0" fmla="*/ 0 h 228604"/>
                <a:gd name="connsiteX1" fmla="*/ 228598 w 228597"/>
                <a:gd name="connsiteY1" fmla="*/ 0 h 228604"/>
                <a:gd name="connsiteX2" fmla="*/ 228598 w 228597"/>
                <a:gd name="connsiteY2" fmla="*/ 228604 h 228604"/>
                <a:gd name="connsiteX3" fmla="*/ 0 w 228597"/>
                <a:gd name="connsiteY3" fmla="*/ 228604 h 228604"/>
                <a:gd name="connsiteX4" fmla="*/ 0 w 228597"/>
                <a:gd name="connsiteY4" fmla="*/ 0 h 228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604">
                  <a:moveTo>
                    <a:pt x="0" y="0"/>
                  </a:moveTo>
                  <a:lnTo>
                    <a:pt x="228598" y="0"/>
                  </a:lnTo>
                  <a:lnTo>
                    <a:pt x="228598" y="228604"/>
                  </a:lnTo>
                  <a:lnTo>
                    <a:pt x="0" y="2286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4BBFDFA1-F60D-4559-A929-D0533072507D}"/>
                </a:ext>
              </a:extLst>
            </p:cNvPr>
            <p:cNvSpPr/>
            <p:nvPr/>
          </p:nvSpPr>
          <p:spPr>
            <a:xfrm>
              <a:off x="10995267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99512BBE-6762-4EB8-9FC2-F4046BE19CEF}"/>
                </a:ext>
              </a:extLst>
            </p:cNvPr>
            <p:cNvSpPr/>
            <p:nvPr/>
          </p:nvSpPr>
          <p:spPr>
            <a:xfrm>
              <a:off x="11117757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776A2C46-489D-449B-B3AA-B56A54905D2E}"/>
                </a:ext>
              </a:extLst>
            </p:cNvPr>
            <p:cNvSpPr/>
            <p:nvPr/>
          </p:nvSpPr>
          <p:spPr>
            <a:xfrm>
              <a:off x="11240251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6" name="Freeform: Shape 425">
              <a:extLst>
                <a:ext uri="{FF2B5EF4-FFF2-40B4-BE49-F238E27FC236}">
                  <a16:creationId xmlns:a16="http://schemas.microsoft.com/office/drawing/2014/main" id="{7B4599D2-AB20-491F-97FD-3F4544C2D1EC}"/>
                </a:ext>
              </a:extLst>
            </p:cNvPr>
            <p:cNvSpPr/>
            <p:nvPr/>
          </p:nvSpPr>
          <p:spPr>
            <a:xfrm>
              <a:off x="11362742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8424C511-EC21-4584-8A7F-59A5DFE97E29}"/>
                </a:ext>
              </a:extLst>
            </p:cNvPr>
            <p:cNvSpPr/>
            <p:nvPr/>
          </p:nvSpPr>
          <p:spPr>
            <a:xfrm>
              <a:off x="11485232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8" name="Freeform: Shape 427">
              <a:extLst>
                <a:ext uri="{FF2B5EF4-FFF2-40B4-BE49-F238E27FC236}">
                  <a16:creationId xmlns:a16="http://schemas.microsoft.com/office/drawing/2014/main" id="{567AA9AF-7E25-42BD-8FA5-AF2E9778A6CD}"/>
                </a:ext>
              </a:extLst>
            </p:cNvPr>
            <p:cNvSpPr/>
            <p:nvPr/>
          </p:nvSpPr>
          <p:spPr>
            <a:xfrm>
              <a:off x="11607726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9" name="Freeform: Shape 428">
              <a:extLst>
                <a:ext uri="{FF2B5EF4-FFF2-40B4-BE49-F238E27FC236}">
                  <a16:creationId xmlns:a16="http://schemas.microsoft.com/office/drawing/2014/main" id="{9FA4B427-28CF-4F7E-B0E2-09766CCB531C}"/>
                </a:ext>
              </a:extLst>
            </p:cNvPr>
            <p:cNvSpPr/>
            <p:nvPr/>
          </p:nvSpPr>
          <p:spPr>
            <a:xfrm>
              <a:off x="11730217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0" name="Freeform: Shape 429">
              <a:extLst>
                <a:ext uri="{FF2B5EF4-FFF2-40B4-BE49-F238E27FC236}">
                  <a16:creationId xmlns:a16="http://schemas.microsoft.com/office/drawing/2014/main" id="{1BFD3B6F-7B2D-4B19-8AB1-B82254544A9A}"/>
                </a:ext>
              </a:extLst>
            </p:cNvPr>
            <p:cNvSpPr/>
            <p:nvPr/>
          </p:nvSpPr>
          <p:spPr>
            <a:xfrm>
              <a:off x="11852707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1" name="Freeform: Shape 430">
              <a:extLst>
                <a:ext uri="{FF2B5EF4-FFF2-40B4-BE49-F238E27FC236}">
                  <a16:creationId xmlns:a16="http://schemas.microsoft.com/office/drawing/2014/main" id="{315B6FDD-3AD8-49CF-9F48-76441334D7A1}"/>
                </a:ext>
              </a:extLst>
            </p:cNvPr>
            <p:cNvSpPr/>
            <p:nvPr/>
          </p:nvSpPr>
          <p:spPr>
            <a:xfrm>
              <a:off x="11975202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:a16="http://schemas.microsoft.com/office/drawing/2014/main" id="{8AC4B450-11AF-4E34-86AA-6F504AA1C840}"/>
                </a:ext>
              </a:extLst>
            </p:cNvPr>
            <p:cNvSpPr/>
            <p:nvPr/>
          </p:nvSpPr>
          <p:spPr>
            <a:xfrm>
              <a:off x="12097692" y="6735510"/>
              <a:ext cx="122490" cy="122490"/>
            </a:xfrm>
            <a:custGeom>
              <a:avLst/>
              <a:gdLst>
                <a:gd name="connsiteX0" fmla="*/ 0 w 228597"/>
                <a:gd name="connsiteY0" fmla="*/ 0 h 228597"/>
                <a:gd name="connsiteX1" fmla="*/ 228598 w 228597"/>
                <a:gd name="connsiteY1" fmla="*/ 0 h 228597"/>
                <a:gd name="connsiteX2" fmla="*/ 228598 w 228597"/>
                <a:gd name="connsiteY2" fmla="*/ 228598 h 228597"/>
                <a:gd name="connsiteX3" fmla="*/ 0 w 228597"/>
                <a:gd name="connsiteY3" fmla="*/ 228598 h 228597"/>
                <a:gd name="connsiteX4" fmla="*/ 0 w 228597"/>
                <a:gd name="connsiteY4" fmla="*/ 0 h 228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597" h="228597">
                  <a:moveTo>
                    <a:pt x="0" y="0"/>
                  </a:moveTo>
                  <a:lnTo>
                    <a:pt x="228598" y="0"/>
                  </a:lnTo>
                  <a:lnTo>
                    <a:pt x="228598" y="228598"/>
                  </a:lnTo>
                  <a:lnTo>
                    <a:pt x="0" y="2285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1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14" name="Rectangle 613">
            <a:extLst>
              <a:ext uri="{FF2B5EF4-FFF2-40B4-BE49-F238E27FC236}">
                <a16:creationId xmlns:a16="http://schemas.microsoft.com/office/drawing/2014/main" id="{5886F54E-A4A1-4B84-A23B-58CA6C3CFC5D}"/>
              </a:ext>
            </a:extLst>
          </p:cNvPr>
          <p:cNvSpPr/>
          <p:nvPr/>
        </p:nvSpPr>
        <p:spPr>
          <a:xfrm>
            <a:off x="0" y="6486183"/>
            <a:ext cx="12192000" cy="369332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" name="TextBox 614">
            <a:extLst>
              <a:ext uri="{FF2B5EF4-FFF2-40B4-BE49-F238E27FC236}">
                <a16:creationId xmlns:a16="http://schemas.microsoft.com/office/drawing/2014/main" id="{28F74D81-FEBE-48B6-B6FD-AC8917D60720}"/>
              </a:ext>
            </a:extLst>
          </p:cNvPr>
          <p:cNvSpPr txBox="1"/>
          <p:nvPr/>
        </p:nvSpPr>
        <p:spPr>
          <a:xfrm>
            <a:off x="7045090" y="6501219"/>
            <a:ext cx="5143862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z="1800" b="1" spc="0" dirty="0">
                <a:solidFill>
                  <a:schemeClr val="accent1"/>
                </a:solidFill>
                <a:latin typeface="Montserrat Light" panose="00000400000000000000" pitchFamily="2" charset="0"/>
                <a:ea typeface="Montserrat Light" panose="02000000000000000000" pitchFamily="2" charset="0"/>
                <a:cs typeface="Montserrat Light" panose="02000000000000000000" pitchFamily="2" charset="0"/>
              </a:rPr>
              <a:t>@LMFDesign</a:t>
            </a:r>
            <a:endParaRPr lang="en-US" sz="1200" b="1" spc="0" dirty="0">
              <a:solidFill>
                <a:schemeClr val="accent1"/>
              </a:solidFill>
              <a:latin typeface="Montserrat Light" panose="00000400000000000000" pitchFamily="2" charset="0"/>
              <a:ea typeface="Montserrat Light" panose="02000000000000000000" pitchFamily="2" charset="0"/>
              <a:cs typeface="Montserrat Light" panose="02000000000000000000" pitchFamily="2" charset="0"/>
            </a:endParaRPr>
          </a:p>
        </p:txBody>
      </p:sp>
      <p:pic>
        <p:nvPicPr>
          <p:cNvPr id="616" name="Triangle background" hidden="1">
            <a:extLst>
              <a:ext uri="{FF2B5EF4-FFF2-40B4-BE49-F238E27FC236}">
                <a16:creationId xmlns:a16="http://schemas.microsoft.com/office/drawing/2014/main" id="{30ECABA3-318A-4E7D-92A3-E285AA37DF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224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5" r:id="rId2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lang="en-US" sz="4800" kern="1200" spc="0" dirty="0">
          <a:solidFill>
            <a:schemeClr val="accent4"/>
          </a:solidFill>
          <a:latin typeface="Century Gothic" panose="020B0502020202020204" pitchFamily="34" charset="0"/>
          <a:ea typeface="Century Gothic" panose="020B0502020202020204" pitchFamily="34" charset="0"/>
          <a:cs typeface="Hind" panose="02000000000000000000" pitchFamily="2" charset="0"/>
        </a:defRPr>
      </a:lvl1pPr>
    </p:titleStyle>
    <p:bodyStyle>
      <a:lvl1pPr marL="0" indent="0" algn="l" defTabSz="914400" rtl="0" eaLnBrk="1" latinLnBrk="0" hangingPunct="1">
        <a:lnSpc>
          <a:spcPct val="80000"/>
        </a:lnSpc>
        <a:spcBef>
          <a:spcPts val="1000"/>
        </a:spcBef>
        <a:buFont typeface="Arial" pitchFamily="34" charset="0"/>
        <a:buNone/>
        <a:defRPr sz="4000" kern="1200" spc="0">
          <a:solidFill>
            <a:schemeClr val="bg2"/>
          </a:solidFill>
          <a:latin typeface="Century Gothic" panose="020B0502020202020204" pitchFamily="34" charset="0"/>
          <a:ea typeface="+mn-ea"/>
          <a:cs typeface="Hind" panose="02000000000000000000" pitchFamily="2" charset="0"/>
        </a:defRPr>
      </a:lvl1pPr>
      <a:lvl2pPr marL="742950" indent="-285750" algn="l" defTabSz="914400" rtl="0" eaLnBrk="1" latinLnBrk="0" hangingPunct="1">
        <a:lnSpc>
          <a:spcPct val="80000"/>
        </a:lnSpc>
        <a:spcBef>
          <a:spcPts val="1000"/>
        </a:spcBef>
        <a:buClr>
          <a:schemeClr val="accent5"/>
        </a:buClr>
        <a:buFont typeface="Wingdings" panose="05000000000000000000" pitchFamily="2" charset="2"/>
        <a:buChar char="§"/>
        <a:defRPr sz="3200" kern="1200" spc="0">
          <a:solidFill>
            <a:schemeClr val="bg2"/>
          </a:solidFill>
          <a:latin typeface="Century Gothic" panose="020B0502020202020204" pitchFamily="34" charset="0"/>
          <a:ea typeface="+mn-ea"/>
          <a:cs typeface="Hind" panose="02000000000000000000" pitchFamily="2" charset="0"/>
        </a:defRPr>
      </a:lvl2pPr>
      <a:lvl3pPr marL="1143000" indent="-228600" algn="l" defTabSz="914400" rtl="0" eaLnBrk="1" latinLnBrk="0" hangingPunct="1">
        <a:lnSpc>
          <a:spcPct val="80000"/>
        </a:lnSpc>
        <a:spcBef>
          <a:spcPts val="1000"/>
        </a:spcBef>
        <a:buClr>
          <a:schemeClr val="accent6"/>
        </a:buClr>
        <a:buSzPct val="80000"/>
        <a:buFont typeface="Wingdings 3" panose="05040102010807070707" pitchFamily="18" charset="2"/>
        <a:buChar char=""/>
        <a:defRPr sz="2800" kern="1200" spc="0">
          <a:solidFill>
            <a:schemeClr val="bg2"/>
          </a:solidFill>
          <a:latin typeface="Century Gothic" panose="020B0502020202020204" pitchFamily="34" charset="0"/>
          <a:ea typeface="+mn-ea"/>
          <a:cs typeface="Hind" panose="02000000000000000000" pitchFamily="2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50000"/>
              <a:lumOff val="50000"/>
            </a:schemeClr>
          </a:solidFill>
          <a:latin typeface="Montserrat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>
              <a:lumMod val="50000"/>
              <a:lumOff val="50000"/>
            </a:schemeClr>
          </a:solidFill>
          <a:latin typeface="Montserrat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01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?ref=ccchooser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7910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B072EA3-0DDD-4993-B5EB-DB67AC4F8778}"/>
              </a:ext>
            </a:extLst>
          </p:cNvPr>
          <p:cNvSpPr txBox="1"/>
          <p:nvPr/>
        </p:nvSpPr>
        <p:spPr>
          <a:xfrm>
            <a:off x="476340" y="1455765"/>
            <a:ext cx="2849664" cy="4442242"/>
          </a:xfrm>
          <a:prstGeom prst="rect">
            <a:avLst/>
          </a:prstGeom>
          <a:noFill/>
        </p:spPr>
        <p:txBody>
          <a:bodyPr wrap="square" numCol="1" spcCol="228600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a great way to liven up any online or in-person meeting! Add your own questions, change the colors, or copy and paste the game slide into your own template to customize it with your own branding.</a:t>
            </a:r>
          </a:p>
          <a:p>
            <a:pPr>
              <a:spcAft>
                <a:spcPts val="1000"/>
              </a:spcAft>
            </a:pPr>
            <a:r>
              <a:rPr lang="en-US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game is played in the Presenter View. To play, ask someone to choose a Topic. Click on the “???” box to reveal the question. After one minute, that question fades and is unavailable to choose. Play continues until all 15 questions have been asked.</a:t>
            </a:r>
          </a:p>
          <a:p>
            <a:pPr>
              <a:spcAft>
                <a:spcPts val="1000"/>
              </a:spcAft>
            </a:pPr>
            <a:r>
              <a:rPr lang="en-US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game is licensed under Creative Commons. You may share and adapt it for personal or commercial use.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2AB661-CC2F-4F08-BB5B-1414BA4C0D14}"/>
              </a:ext>
            </a:extLst>
          </p:cNvPr>
          <p:cNvSpPr txBox="1"/>
          <p:nvPr/>
        </p:nvSpPr>
        <p:spPr>
          <a:xfrm>
            <a:off x="4448888" y="2018210"/>
            <a:ext cx="4038384" cy="3813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the generic column headings </a:t>
            </a:r>
            <a:br>
              <a:rPr lang="en-US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(TopicA, TopicB, etc.) to your own topics.</a:t>
            </a:r>
          </a:p>
          <a:p>
            <a:pPr>
              <a:spcAft>
                <a:spcPts val="1000"/>
              </a:spcAft>
            </a:pPr>
            <a:r>
              <a:rPr lang="en-US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on any object then go to Shape Format/ Selection Pane. Hide all of the “???” slides.</a:t>
            </a:r>
          </a:p>
          <a:p>
            <a:pPr>
              <a:spcAft>
                <a:spcPts val="1000"/>
              </a:spcAft>
            </a:pPr>
            <a:r>
              <a:rPr lang="en-US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Replace placeholder text with your own questions.</a:t>
            </a:r>
          </a:p>
          <a:p>
            <a:pPr>
              <a:spcAft>
                <a:spcPts val="1000"/>
              </a:spcAft>
            </a:pPr>
            <a:r>
              <a:rPr lang="en-US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Selection Pane, click Show All.</a:t>
            </a:r>
          </a:p>
          <a:p>
            <a:pPr>
              <a:spcAft>
                <a:spcPts val="500"/>
              </a:spcAft>
            </a:pPr>
            <a:r>
              <a:rPr lang="en-US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Customizing the Game</a:t>
            </a:r>
          </a:p>
          <a:p>
            <a:pPr marL="171450" indent="-1714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change the colors, go to the Slide Master and select a new color palette. </a:t>
            </a:r>
          </a:p>
          <a:p>
            <a:pPr marL="171450" indent="-171450"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Copy and paste the slide into your own template so it matches your other presentations.</a:t>
            </a:r>
          </a:p>
          <a:p>
            <a:pPr marL="171450" indent="-17145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also change the font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4D6FF10-91A2-48AC-BAE5-9B5832CCD30C}"/>
              </a:ext>
            </a:extLst>
          </p:cNvPr>
          <p:cNvSpPr/>
          <p:nvPr/>
        </p:nvSpPr>
        <p:spPr>
          <a:xfrm>
            <a:off x="4147492" y="2044203"/>
            <a:ext cx="274320" cy="274320"/>
          </a:xfrm>
          <a:prstGeom prst="ellipse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5260" tIns="175260" rIns="175260" bIns="175260" numCol="1" spcCol="1270" anchor="ctr" anchorCtr="0">
            <a:noAutofit/>
          </a:bodyPr>
          <a:lstStyle/>
          <a:p>
            <a:pPr marL="0" lvl="0" indent="0" algn="ctr" defTabSz="2044700"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kern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D96E380-7422-448C-B6CF-C4F9A392A0B6}"/>
              </a:ext>
            </a:extLst>
          </p:cNvPr>
          <p:cNvSpPr/>
          <p:nvPr/>
        </p:nvSpPr>
        <p:spPr>
          <a:xfrm>
            <a:off x="4147492" y="2673266"/>
            <a:ext cx="274320" cy="274320"/>
          </a:xfrm>
          <a:prstGeom prst="ellipse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5260" tIns="175260" rIns="175260" bIns="175260" numCol="1" spcCol="1270" anchor="ctr" anchorCtr="0">
            <a:noAutofit/>
          </a:bodyPr>
          <a:lstStyle/>
          <a:p>
            <a:pPr marL="0" lvl="0" indent="0" algn="ctr" defTabSz="2044700"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kern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C5D1713-3069-47ED-978A-78FACC1038E3}"/>
              </a:ext>
            </a:extLst>
          </p:cNvPr>
          <p:cNvSpPr/>
          <p:nvPr/>
        </p:nvSpPr>
        <p:spPr>
          <a:xfrm>
            <a:off x="4147492" y="3152700"/>
            <a:ext cx="274320" cy="274320"/>
          </a:xfrm>
          <a:prstGeom prst="ellipse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5260" tIns="175260" rIns="175260" bIns="175260" numCol="1" spcCol="1270" anchor="ctr" anchorCtr="0">
            <a:noAutofit/>
          </a:bodyPr>
          <a:lstStyle/>
          <a:p>
            <a:pPr marL="0" lvl="0" indent="0" algn="ctr" defTabSz="2044700"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kern="12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F8EF0AE-A05D-4E29-B624-6074D6709338}"/>
              </a:ext>
            </a:extLst>
          </p:cNvPr>
          <p:cNvSpPr/>
          <p:nvPr/>
        </p:nvSpPr>
        <p:spPr>
          <a:xfrm>
            <a:off x="4147492" y="3685093"/>
            <a:ext cx="274320" cy="2743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5260" tIns="175260" rIns="175260" bIns="175260" numCol="1" spcCol="1270" anchor="ctr" anchorCtr="0">
            <a:noAutofit/>
          </a:bodyPr>
          <a:lstStyle/>
          <a:p>
            <a:pPr marL="0" lvl="0" indent="0" algn="ctr" defTabSz="2044700"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kern="12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1A5578F-B96E-4ED1-B13C-DB66EEF8130B}"/>
              </a:ext>
            </a:extLst>
          </p:cNvPr>
          <p:cNvSpPr/>
          <p:nvPr/>
        </p:nvSpPr>
        <p:spPr>
          <a:xfrm>
            <a:off x="4147492" y="4016970"/>
            <a:ext cx="274320" cy="27432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5260" tIns="175260" rIns="175260" bIns="175260" numCol="1" spcCol="1270" anchor="ctr" anchorCtr="0">
            <a:noAutofit/>
          </a:bodyPr>
          <a:lstStyle/>
          <a:p>
            <a:pPr marL="0" lvl="0" indent="0" algn="ctr" defTabSz="2044700"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1600" kern="12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5D2E56-81B6-4609-AA67-9325C3A14E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74" y="-97585"/>
            <a:ext cx="11248095" cy="128636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30B64AC-CC09-4DA9-B02D-077141A6482C}"/>
              </a:ext>
            </a:extLst>
          </p:cNvPr>
          <p:cNvSpPr txBox="1"/>
          <p:nvPr/>
        </p:nvSpPr>
        <p:spPr>
          <a:xfrm>
            <a:off x="3901830" y="1430610"/>
            <a:ext cx="4038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the file</a:t>
            </a:r>
          </a:p>
        </p:txBody>
      </p:sp>
      <p:sp>
        <p:nvSpPr>
          <p:cNvPr id="22" name="AutoShape 5" descr="CC icon">
            <a:hlinkClick r:id="rId3"/>
            <a:extLst>
              <a:ext uri="{FF2B5EF4-FFF2-40B4-BE49-F238E27FC236}">
                <a16:creationId xmlns:a16="http://schemas.microsoft.com/office/drawing/2014/main" id="{DEFE9899-1785-5F47-A5A2-380FF9C0EB7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768622" y="-33941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" name="AutoShape 6" descr="by icon">
            <a:extLst>
              <a:ext uri="{FF2B5EF4-FFF2-40B4-BE49-F238E27FC236}">
                <a16:creationId xmlns:a16="http://schemas.microsoft.com/office/drawing/2014/main" id="{A82F63E6-5AF9-3C4C-8481-7A24EE75EF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28997" y="-33941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FECCAEB-8866-44A3-9FF7-1C9875D3D7FC}"/>
              </a:ext>
            </a:extLst>
          </p:cNvPr>
          <p:cNvGrpSpPr/>
          <p:nvPr/>
        </p:nvGrpSpPr>
        <p:grpSpPr>
          <a:xfrm>
            <a:off x="8140150" y="1802019"/>
            <a:ext cx="3838952" cy="2112230"/>
            <a:chOff x="8090455" y="1586668"/>
            <a:chExt cx="3838952" cy="2112230"/>
          </a:xfrm>
        </p:grpSpPr>
        <p:sp>
          <p:nvSpPr>
            <p:cNvPr id="7" name="Trapezoid 6">
              <a:extLst>
                <a:ext uri="{FF2B5EF4-FFF2-40B4-BE49-F238E27FC236}">
                  <a16:creationId xmlns:a16="http://schemas.microsoft.com/office/drawing/2014/main" id="{CAFD6F4F-B8D7-4AFE-8C26-3D57CFFC2B5E}"/>
                </a:ext>
              </a:extLst>
            </p:cNvPr>
            <p:cNvSpPr/>
            <p:nvPr/>
          </p:nvSpPr>
          <p:spPr>
            <a:xfrm rot="16200000">
              <a:off x="8282447" y="1394677"/>
              <a:ext cx="2112229" cy="2496213"/>
            </a:xfrm>
            <a:prstGeom prst="trapezoid">
              <a:avLst>
                <a:gd name="adj" fmla="val 39659"/>
              </a:avLst>
            </a:prstGeom>
            <a:solidFill>
              <a:schemeClr val="accent3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C6D5838-3094-4925-A8DF-DF6E7FBFBA1E}"/>
                </a:ext>
              </a:extLst>
            </p:cNvPr>
            <p:cNvGrpSpPr/>
            <p:nvPr/>
          </p:nvGrpSpPr>
          <p:grpSpPr>
            <a:xfrm>
              <a:off x="8298874" y="2220508"/>
              <a:ext cx="1917700" cy="844550"/>
              <a:chOff x="2285136" y="4506934"/>
              <a:chExt cx="1917700" cy="84455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35" name="Picture 34" descr="A screenshot of a cell phone&#10;&#10;Description automatically generated">
                <a:extLst>
                  <a:ext uri="{FF2B5EF4-FFF2-40B4-BE49-F238E27FC236}">
                    <a16:creationId xmlns:a16="http://schemas.microsoft.com/office/drawing/2014/main" id="{FA1424D5-4E76-4E20-829D-EDCF8BF74E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85136" y="4506934"/>
                <a:ext cx="1917700" cy="844550"/>
              </a:xfrm>
              <a:prstGeom prst="rect">
                <a:avLst/>
              </a:prstGeom>
            </p:spPr>
          </p:pic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C3037A9D-4D80-4D0E-828D-B75AD2677E36}"/>
                  </a:ext>
                </a:extLst>
              </p:cNvPr>
              <p:cNvSpPr/>
              <p:nvPr/>
            </p:nvSpPr>
            <p:spPr>
              <a:xfrm>
                <a:off x="2777247" y="5009744"/>
                <a:ext cx="768485" cy="204281"/>
              </a:xfrm>
              <a:prstGeom prst="ellipse">
                <a:avLst/>
              </a:prstGeom>
              <a:no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4F86093-BEDC-49EE-87BD-0C151B26E112}"/>
                </a:ext>
              </a:extLst>
            </p:cNvPr>
            <p:cNvGrpSpPr/>
            <p:nvPr/>
          </p:nvGrpSpPr>
          <p:grpSpPr>
            <a:xfrm>
              <a:off x="10552718" y="1586668"/>
              <a:ext cx="1376689" cy="2112230"/>
              <a:chOff x="4450179" y="4487698"/>
              <a:chExt cx="1376689" cy="2112230"/>
            </a:xfrm>
          </p:grpSpPr>
          <p:pic>
            <p:nvPicPr>
              <p:cNvPr id="6" name="Picture 5" descr="A screenshot of a computer&#10;&#10;Description automatically generated">
                <a:extLst>
                  <a:ext uri="{FF2B5EF4-FFF2-40B4-BE49-F238E27FC236}">
                    <a16:creationId xmlns:a16="http://schemas.microsoft.com/office/drawing/2014/main" id="{821CF2A9-983A-4F7B-828B-586493B1767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79832" t="25205" r="4650" b="34567"/>
              <a:stretch/>
            </p:blipFill>
            <p:spPr>
              <a:xfrm>
                <a:off x="4450179" y="4487698"/>
                <a:ext cx="1303621" cy="2112230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709E4A95-291E-476E-81CD-D3DD31B2CCA2}"/>
                  </a:ext>
                </a:extLst>
              </p:cNvPr>
              <p:cNvSpPr/>
              <p:nvPr/>
            </p:nvSpPr>
            <p:spPr>
              <a:xfrm>
                <a:off x="4452763" y="5301574"/>
                <a:ext cx="1374105" cy="1298354"/>
              </a:xfrm>
              <a:prstGeom prst="roundRect">
                <a:avLst/>
              </a:prstGeom>
              <a:no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759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opic E Q3">
            <a:extLst>
              <a:ext uri="{FF2B5EF4-FFF2-40B4-BE49-F238E27FC236}">
                <a16:creationId xmlns:a16="http://schemas.microsoft.com/office/drawing/2014/main" id="{80CE1CD3-2D4B-497D-AF70-C7BA6037FDD8}"/>
              </a:ext>
            </a:extLst>
          </p:cNvPr>
          <p:cNvSpPr/>
          <p:nvPr/>
        </p:nvSpPr>
        <p:spPr>
          <a:xfrm>
            <a:off x="9914453" y="5018617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Arial" panose="020B0604020202020204" pitchFamily="34" charset="0"/>
              </a:rPr>
              <a:t>Placeholder</a:t>
            </a:r>
          </a:p>
        </p:txBody>
      </p:sp>
      <p:sp>
        <p:nvSpPr>
          <p:cNvPr id="20" name="Topic E Q2">
            <a:extLst>
              <a:ext uri="{FF2B5EF4-FFF2-40B4-BE49-F238E27FC236}">
                <a16:creationId xmlns:a16="http://schemas.microsoft.com/office/drawing/2014/main" id="{47388E90-B327-49E9-8847-E511BBC0AAB5}"/>
              </a:ext>
            </a:extLst>
          </p:cNvPr>
          <p:cNvSpPr/>
          <p:nvPr/>
        </p:nvSpPr>
        <p:spPr>
          <a:xfrm>
            <a:off x="9914453" y="3287840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Arial" panose="020B0604020202020204" pitchFamily="34" charset="0"/>
              </a:rPr>
              <a:t>Placeholder</a:t>
            </a:r>
            <a:endParaRPr lang="en-US" sz="3200" dirty="0"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Topic E Q1">
            <a:extLst>
              <a:ext uri="{FF2B5EF4-FFF2-40B4-BE49-F238E27FC236}">
                <a16:creationId xmlns:a16="http://schemas.microsoft.com/office/drawing/2014/main" id="{6E454B84-27B2-4258-B885-C95C15759F59}"/>
              </a:ext>
            </a:extLst>
          </p:cNvPr>
          <p:cNvSpPr/>
          <p:nvPr/>
        </p:nvSpPr>
        <p:spPr>
          <a:xfrm>
            <a:off x="9914453" y="1619965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Arial" panose="020B0604020202020204" pitchFamily="34" charset="0"/>
              </a:rPr>
              <a:t>Placeholder</a:t>
            </a:r>
          </a:p>
        </p:txBody>
      </p:sp>
      <p:sp>
        <p:nvSpPr>
          <p:cNvPr id="25" name="Topic D Q3">
            <a:extLst>
              <a:ext uri="{FF2B5EF4-FFF2-40B4-BE49-F238E27FC236}">
                <a16:creationId xmlns:a16="http://schemas.microsoft.com/office/drawing/2014/main" id="{3490037A-726B-4860-BE56-CA314876BFD7}"/>
              </a:ext>
            </a:extLst>
          </p:cNvPr>
          <p:cNvSpPr/>
          <p:nvPr/>
        </p:nvSpPr>
        <p:spPr>
          <a:xfrm>
            <a:off x="7476909" y="5018617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Arial" panose="020B0604020202020204" pitchFamily="34" charset="0"/>
              </a:rPr>
              <a:t>Placeholder</a:t>
            </a:r>
          </a:p>
        </p:txBody>
      </p:sp>
      <p:sp>
        <p:nvSpPr>
          <p:cNvPr id="24" name="Topic D Q2">
            <a:extLst>
              <a:ext uri="{FF2B5EF4-FFF2-40B4-BE49-F238E27FC236}">
                <a16:creationId xmlns:a16="http://schemas.microsoft.com/office/drawing/2014/main" id="{9CE6B33A-733E-4F1A-B37E-BFF3D1D4DFEF}"/>
              </a:ext>
            </a:extLst>
          </p:cNvPr>
          <p:cNvSpPr/>
          <p:nvPr/>
        </p:nvSpPr>
        <p:spPr>
          <a:xfrm>
            <a:off x="7476909" y="3287840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Arial" panose="020B0604020202020204" pitchFamily="34" charset="0"/>
              </a:rPr>
              <a:t>Placeholder</a:t>
            </a:r>
          </a:p>
        </p:txBody>
      </p:sp>
      <p:sp>
        <p:nvSpPr>
          <p:cNvPr id="16" name="Topic D Q1">
            <a:extLst>
              <a:ext uri="{FF2B5EF4-FFF2-40B4-BE49-F238E27FC236}">
                <a16:creationId xmlns:a16="http://schemas.microsoft.com/office/drawing/2014/main" id="{97E0D2BC-7577-412B-B930-24B28C91082B}"/>
              </a:ext>
            </a:extLst>
          </p:cNvPr>
          <p:cNvSpPr/>
          <p:nvPr/>
        </p:nvSpPr>
        <p:spPr>
          <a:xfrm>
            <a:off x="7476909" y="1619965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Arial" panose="020B0604020202020204" pitchFamily="34" charset="0"/>
              </a:rPr>
              <a:t>Placeholder</a:t>
            </a:r>
          </a:p>
        </p:txBody>
      </p:sp>
      <p:sp>
        <p:nvSpPr>
          <p:cNvPr id="22" name="Topic C Q3">
            <a:extLst>
              <a:ext uri="{FF2B5EF4-FFF2-40B4-BE49-F238E27FC236}">
                <a16:creationId xmlns:a16="http://schemas.microsoft.com/office/drawing/2014/main" id="{EA86C408-1236-4EA0-96E9-3883AB97ED66}"/>
              </a:ext>
            </a:extLst>
          </p:cNvPr>
          <p:cNvSpPr/>
          <p:nvPr/>
        </p:nvSpPr>
        <p:spPr>
          <a:xfrm>
            <a:off x="5039365" y="5018617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Arial" panose="020B0604020202020204" pitchFamily="34" charset="0"/>
              </a:rPr>
              <a:t>Placeholder</a:t>
            </a:r>
          </a:p>
        </p:txBody>
      </p:sp>
      <p:sp>
        <p:nvSpPr>
          <p:cNvPr id="14" name="Topic C Q2">
            <a:extLst>
              <a:ext uri="{FF2B5EF4-FFF2-40B4-BE49-F238E27FC236}">
                <a16:creationId xmlns:a16="http://schemas.microsoft.com/office/drawing/2014/main" id="{32C31FF0-FD0A-4DC1-A8EE-B4139869825B}"/>
              </a:ext>
            </a:extLst>
          </p:cNvPr>
          <p:cNvSpPr/>
          <p:nvPr/>
        </p:nvSpPr>
        <p:spPr>
          <a:xfrm>
            <a:off x="5039365" y="3287840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Arial" panose="020B0604020202020204" pitchFamily="34" charset="0"/>
              </a:rPr>
              <a:t>Placeholder</a:t>
            </a:r>
          </a:p>
        </p:txBody>
      </p:sp>
      <p:sp>
        <p:nvSpPr>
          <p:cNvPr id="12" name="Topic C Q1">
            <a:extLst>
              <a:ext uri="{FF2B5EF4-FFF2-40B4-BE49-F238E27FC236}">
                <a16:creationId xmlns:a16="http://schemas.microsoft.com/office/drawing/2014/main" id="{3E5F3C02-B27C-4FB6-B2EC-0F6551B51D7A}"/>
              </a:ext>
            </a:extLst>
          </p:cNvPr>
          <p:cNvSpPr/>
          <p:nvPr/>
        </p:nvSpPr>
        <p:spPr>
          <a:xfrm>
            <a:off x="5039365" y="1619965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Arial" panose="020B0604020202020204" pitchFamily="34" charset="0"/>
              </a:rPr>
              <a:t>Placeholder</a:t>
            </a:r>
          </a:p>
        </p:txBody>
      </p:sp>
      <p:sp>
        <p:nvSpPr>
          <p:cNvPr id="26" name="Topic B Q3">
            <a:extLst>
              <a:ext uri="{FF2B5EF4-FFF2-40B4-BE49-F238E27FC236}">
                <a16:creationId xmlns:a16="http://schemas.microsoft.com/office/drawing/2014/main" id="{C65B951B-F078-4BAA-9954-46135A81FFC1}"/>
              </a:ext>
            </a:extLst>
          </p:cNvPr>
          <p:cNvSpPr/>
          <p:nvPr/>
        </p:nvSpPr>
        <p:spPr>
          <a:xfrm>
            <a:off x="2601820" y="5018617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Arial" panose="020B0604020202020204" pitchFamily="34" charset="0"/>
              </a:rPr>
              <a:t>Placeholder</a:t>
            </a:r>
          </a:p>
        </p:txBody>
      </p:sp>
      <p:sp>
        <p:nvSpPr>
          <p:cNvPr id="19" name="Topic B Q2">
            <a:extLst>
              <a:ext uri="{FF2B5EF4-FFF2-40B4-BE49-F238E27FC236}">
                <a16:creationId xmlns:a16="http://schemas.microsoft.com/office/drawing/2014/main" id="{AF2E500E-3910-414A-9A11-DD8EA9AD2419}"/>
              </a:ext>
            </a:extLst>
          </p:cNvPr>
          <p:cNvSpPr/>
          <p:nvPr/>
        </p:nvSpPr>
        <p:spPr>
          <a:xfrm>
            <a:off x="2601820" y="3287840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Arial" panose="020B0604020202020204" pitchFamily="34" charset="0"/>
              </a:rPr>
              <a:t>Placeholder</a:t>
            </a:r>
          </a:p>
        </p:txBody>
      </p:sp>
      <p:sp>
        <p:nvSpPr>
          <p:cNvPr id="10" name="Topic B Q1">
            <a:extLst>
              <a:ext uri="{FF2B5EF4-FFF2-40B4-BE49-F238E27FC236}">
                <a16:creationId xmlns:a16="http://schemas.microsoft.com/office/drawing/2014/main" id="{B011E803-92E4-4628-B6AD-6902BCA1AF6A}"/>
              </a:ext>
            </a:extLst>
          </p:cNvPr>
          <p:cNvSpPr/>
          <p:nvPr/>
        </p:nvSpPr>
        <p:spPr>
          <a:xfrm>
            <a:off x="2601820" y="1619965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Arial" panose="020B0604020202020204" pitchFamily="34" charset="0"/>
              </a:rPr>
              <a:t>Placeholder</a:t>
            </a:r>
          </a:p>
        </p:txBody>
      </p:sp>
      <p:sp>
        <p:nvSpPr>
          <p:cNvPr id="23" name="Topic A Q3">
            <a:extLst>
              <a:ext uri="{FF2B5EF4-FFF2-40B4-BE49-F238E27FC236}">
                <a16:creationId xmlns:a16="http://schemas.microsoft.com/office/drawing/2014/main" id="{B7155ECE-C23D-4646-A6A7-1A51DE5047B4}"/>
              </a:ext>
            </a:extLst>
          </p:cNvPr>
          <p:cNvSpPr/>
          <p:nvPr/>
        </p:nvSpPr>
        <p:spPr>
          <a:xfrm>
            <a:off x="164275" y="5018617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Arial" panose="020B0604020202020204" pitchFamily="34" charset="0"/>
              </a:rPr>
              <a:t>Placeholder</a:t>
            </a:r>
          </a:p>
        </p:txBody>
      </p:sp>
      <p:sp>
        <p:nvSpPr>
          <p:cNvPr id="21" name="Topic A Q2">
            <a:extLst>
              <a:ext uri="{FF2B5EF4-FFF2-40B4-BE49-F238E27FC236}">
                <a16:creationId xmlns:a16="http://schemas.microsoft.com/office/drawing/2014/main" id="{8E861295-C0BF-4868-90D3-352CED95636D}"/>
              </a:ext>
            </a:extLst>
          </p:cNvPr>
          <p:cNvSpPr/>
          <p:nvPr/>
        </p:nvSpPr>
        <p:spPr>
          <a:xfrm>
            <a:off x="164275" y="3287840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Arial" panose="020B0604020202020204" pitchFamily="34" charset="0"/>
              </a:rPr>
              <a:t>Placeholder</a:t>
            </a:r>
          </a:p>
        </p:txBody>
      </p:sp>
      <p:sp>
        <p:nvSpPr>
          <p:cNvPr id="8" name="Topic A Q1">
            <a:extLst>
              <a:ext uri="{FF2B5EF4-FFF2-40B4-BE49-F238E27FC236}">
                <a16:creationId xmlns:a16="http://schemas.microsoft.com/office/drawing/2014/main" id="{26530AA4-032F-45E2-AADE-09EC87EF5FB4}"/>
              </a:ext>
            </a:extLst>
          </p:cNvPr>
          <p:cNvSpPr/>
          <p:nvPr/>
        </p:nvSpPr>
        <p:spPr>
          <a:xfrm>
            <a:off x="164275" y="1619965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US" sz="1600" dirty="0">
                <a:latin typeface="Arial" panose="020B0604020202020204" pitchFamily="34" charset="0"/>
              </a:rPr>
              <a:t>Placeholder</a:t>
            </a:r>
          </a:p>
        </p:txBody>
      </p:sp>
      <p:sp>
        <p:nvSpPr>
          <p:cNvPr id="56" name="Topic E ??? 3">
            <a:extLst>
              <a:ext uri="{FF2B5EF4-FFF2-40B4-BE49-F238E27FC236}">
                <a16:creationId xmlns:a16="http://schemas.microsoft.com/office/drawing/2014/main" id="{3EC420A0-DD68-4D77-A5F1-51324B698AE5}"/>
              </a:ext>
            </a:extLst>
          </p:cNvPr>
          <p:cNvSpPr/>
          <p:nvPr/>
        </p:nvSpPr>
        <p:spPr>
          <a:xfrm>
            <a:off x="9914453" y="5018617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0" lang="en-US" sz="44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???</a:t>
            </a:r>
            <a:endParaRPr lang="en-US" sz="1600" dirty="0">
              <a:latin typeface="Arial" panose="020B0604020202020204" pitchFamily="34" charset="0"/>
            </a:endParaRPr>
          </a:p>
        </p:txBody>
      </p:sp>
      <p:sp>
        <p:nvSpPr>
          <p:cNvPr id="55" name="Topic E ??? 2">
            <a:extLst>
              <a:ext uri="{FF2B5EF4-FFF2-40B4-BE49-F238E27FC236}">
                <a16:creationId xmlns:a16="http://schemas.microsoft.com/office/drawing/2014/main" id="{69D63130-D0F2-4A30-9A58-CA7E9AC7734E}"/>
              </a:ext>
            </a:extLst>
          </p:cNvPr>
          <p:cNvSpPr/>
          <p:nvPr/>
        </p:nvSpPr>
        <p:spPr>
          <a:xfrm>
            <a:off x="9914453" y="3287840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0" lang="en-US" sz="44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???</a:t>
            </a:r>
            <a:endParaRPr lang="en-US" sz="3200" dirty="0">
              <a:solidFill>
                <a:schemeClr val="accent4"/>
              </a:solidFill>
              <a:latin typeface="Arial Black" panose="020B0A04020102020204" pitchFamily="34" charset="0"/>
            </a:endParaRPr>
          </a:p>
        </p:txBody>
      </p:sp>
      <p:sp>
        <p:nvSpPr>
          <p:cNvPr id="54" name="Topic E ??? 1">
            <a:extLst>
              <a:ext uri="{FF2B5EF4-FFF2-40B4-BE49-F238E27FC236}">
                <a16:creationId xmlns:a16="http://schemas.microsoft.com/office/drawing/2014/main" id="{608AB3F1-9F76-4511-8A52-6C278252EF41}"/>
              </a:ext>
            </a:extLst>
          </p:cNvPr>
          <p:cNvSpPr/>
          <p:nvPr/>
        </p:nvSpPr>
        <p:spPr>
          <a:xfrm>
            <a:off x="9914453" y="1619965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shade val="30000"/>
                  <a:satMod val="115000"/>
                </a:schemeClr>
              </a:gs>
              <a:gs pos="50000">
                <a:schemeClr val="accent5">
                  <a:shade val="67500"/>
                  <a:satMod val="115000"/>
                </a:schemeClr>
              </a:gs>
              <a:gs pos="100000">
                <a:schemeClr val="accent5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0" lang="en-US" sz="44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???</a:t>
            </a:r>
            <a:endParaRPr lang="en-US" sz="1600" dirty="0">
              <a:latin typeface="Arial" panose="020B0604020202020204" pitchFamily="34" charset="0"/>
            </a:endParaRPr>
          </a:p>
        </p:txBody>
      </p:sp>
      <p:sp>
        <p:nvSpPr>
          <p:cNvPr id="50" name="Topic D ??? 3">
            <a:extLst>
              <a:ext uri="{FF2B5EF4-FFF2-40B4-BE49-F238E27FC236}">
                <a16:creationId xmlns:a16="http://schemas.microsoft.com/office/drawing/2014/main" id="{8338489A-6017-4EDD-9EA2-C5A857E8DB8B}"/>
              </a:ext>
            </a:extLst>
          </p:cNvPr>
          <p:cNvSpPr/>
          <p:nvPr/>
        </p:nvSpPr>
        <p:spPr>
          <a:xfrm>
            <a:off x="7476909" y="5018617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0" lang="en-US" sz="44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???</a:t>
            </a:r>
            <a:endParaRPr lang="en-US" sz="1600" dirty="0">
              <a:latin typeface="Arial" panose="020B0604020202020204" pitchFamily="34" charset="0"/>
            </a:endParaRPr>
          </a:p>
        </p:txBody>
      </p:sp>
      <p:sp>
        <p:nvSpPr>
          <p:cNvPr id="49" name="Topic D ??? 2">
            <a:extLst>
              <a:ext uri="{FF2B5EF4-FFF2-40B4-BE49-F238E27FC236}">
                <a16:creationId xmlns:a16="http://schemas.microsoft.com/office/drawing/2014/main" id="{F5E3E80E-19D1-4243-9997-284075F9F7D9}"/>
              </a:ext>
            </a:extLst>
          </p:cNvPr>
          <p:cNvSpPr/>
          <p:nvPr/>
        </p:nvSpPr>
        <p:spPr>
          <a:xfrm>
            <a:off x="7476909" y="3287840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0" lang="en-US" sz="44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???</a:t>
            </a:r>
            <a:endParaRPr lang="en-US" sz="1600" dirty="0">
              <a:latin typeface="Arial" panose="020B0604020202020204" pitchFamily="34" charset="0"/>
            </a:endParaRPr>
          </a:p>
        </p:txBody>
      </p:sp>
      <p:sp>
        <p:nvSpPr>
          <p:cNvPr id="48" name="Topic D ??? 1">
            <a:extLst>
              <a:ext uri="{FF2B5EF4-FFF2-40B4-BE49-F238E27FC236}">
                <a16:creationId xmlns:a16="http://schemas.microsoft.com/office/drawing/2014/main" id="{679FFBAF-391C-48E8-868E-1590F4B92E5F}"/>
              </a:ext>
            </a:extLst>
          </p:cNvPr>
          <p:cNvSpPr/>
          <p:nvPr/>
        </p:nvSpPr>
        <p:spPr>
          <a:xfrm>
            <a:off x="7476909" y="1619965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4">
                  <a:shade val="30000"/>
                  <a:satMod val="115000"/>
                </a:schemeClr>
              </a:gs>
              <a:gs pos="50000">
                <a:schemeClr val="accent4">
                  <a:shade val="67500"/>
                  <a:satMod val="115000"/>
                </a:schemeClr>
              </a:gs>
              <a:gs pos="100000">
                <a:schemeClr val="accent4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0" lang="en-US" sz="44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???</a:t>
            </a:r>
            <a:endParaRPr lang="en-US" sz="1600" dirty="0">
              <a:latin typeface="Arial" panose="020B0604020202020204" pitchFamily="34" charset="0"/>
            </a:endParaRPr>
          </a:p>
        </p:txBody>
      </p:sp>
      <p:sp>
        <p:nvSpPr>
          <p:cNvPr id="44" name="Topic C ??? 3">
            <a:extLst>
              <a:ext uri="{FF2B5EF4-FFF2-40B4-BE49-F238E27FC236}">
                <a16:creationId xmlns:a16="http://schemas.microsoft.com/office/drawing/2014/main" id="{C64FBC35-6085-481B-9A20-0E2F5CC2AA77}"/>
              </a:ext>
            </a:extLst>
          </p:cNvPr>
          <p:cNvSpPr/>
          <p:nvPr/>
        </p:nvSpPr>
        <p:spPr>
          <a:xfrm>
            <a:off x="5039365" y="5018617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0" lang="en-US" sz="44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???</a:t>
            </a:r>
            <a:endParaRPr lang="en-US" sz="1600" dirty="0">
              <a:latin typeface="Arial" panose="020B0604020202020204" pitchFamily="34" charset="0"/>
            </a:endParaRPr>
          </a:p>
        </p:txBody>
      </p:sp>
      <p:sp>
        <p:nvSpPr>
          <p:cNvPr id="43" name="Topic C ??? 2">
            <a:extLst>
              <a:ext uri="{FF2B5EF4-FFF2-40B4-BE49-F238E27FC236}">
                <a16:creationId xmlns:a16="http://schemas.microsoft.com/office/drawing/2014/main" id="{97328EB7-C14D-44DA-BA20-C943E6CE941D}"/>
              </a:ext>
            </a:extLst>
          </p:cNvPr>
          <p:cNvSpPr/>
          <p:nvPr/>
        </p:nvSpPr>
        <p:spPr>
          <a:xfrm>
            <a:off x="5039365" y="3287840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0" lang="en-US" sz="44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???</a:t>
            </a:r>
            <a:endParaRPr lang="en-US" sz="1600" dirty="0">
              <a:latin typeface="Arial" panose="020B0604020202020204" pitchFamily="34" charset="0"/>
            </a:endParaRPr>
          </a:p>
        </p:txBody>
      </p:sp>
      <p:sp>
        <p:nvSpPr>
          <p:cNvPr id="42" name="Topic C ??? 1">
            <a:extLst>
              <a:ext uri="{FF2B5EF4-FFF2-40B4-BE49-F238E27FC236}">
                <a16:creationId xmlns:a16="http://schemas.microsoft.com/office/drawing/2014/main" id="{0760663D-C026-4087-B4A6-C8AE986C0CB5}"/>
              </a:ext>
            </a:extLst>
          </p:cNvPr>
          <p:cNvSpPr/>
          <p:nvPr/>
        </p:nvSpPr>
        <p:spPr>
          <a:xfrm>
            <a:off x="5039365" y="1619965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shade val="30000"/>
                  <a:satMod val="115000"/>
                </a:schemeClr>
              </a:gs>
              <a:gs pos="50000">
                <a:schemeClr val="accent3">
                  <a:shade val="67500"/>
                  <a:satMod val="115000"/>
                </a:schemeClr>
              </a:gs>
              <a:gs pos="100000">
                <a:schemeClr val="accent3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0" lang="en-US" sz="44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???</a:t>
            </a:r>
            <a:endParaRPr lang="en-US" sz="1600" dirty="0">
              <a:latin typeface="Arial" panose="020B0604020202020204" pitchFamily="34" charset="0"/>
            </a:endParaRPr>
          </a:p>
        </p:txBody>
      </p:sp>
      <p:sp>
        <p:nvSpPr>
          <p:cNvPr id="53" name="Topic B ??? 3">
            <a:extLst>
              <a:ext uri="{FF2B5EF4-FFF2-40B4-BE49-F238E27FC236}">
                <a16:creationId xmlns:a16="http://schemas.microsoft.com/office/drawing/2014/main" id="{C8618FAF-4F3C-42DC-9CDB-DF6B3C695409}"/>
              </a:ext>
            </a:extLst>
          </p:cNvPr>
          <p:cNvSpPr/>
          <p:nvPr/>
        </p:nvSpPr>
        <p:spPr>
          <a:xfrm>
            <a:off x="2601820" y="5018617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0" lang="en-US" sz="44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???</a:t>
            </a:r>
            <a:endParaRPr lang="en-US" sz="1600" dirty="0">
              <a:latin typeface="Arial" panose="020B0604020202020204" pitchFamily="34" charset="0"/>
            </a:endParaRPr>
          </a:p>
        </p:txBody>
      </p:sp>
      <p:sp>
        <p:nvSpPr>
          <p:cNvPr id="52" name="Topic B ??? 2">
            <a:extLst>
              <a:ext uri="{FF2B5EF4-FFF2-40B4-BE49-F238E27FC236}">
                <a16:creationId xmlns:a16="http://schemas.microsoft.com/office/drawing/2014/main" id="{3CC4D9A6-89A3-414C-B519-58D595DDB5EB}"/>
              </a:ext>
            </a:extLst>
          </p:cNvPr>
          <p:cNvSpPr/>
          <p:nvPr/>
        </p:nvSpPr>
        <p:spPr>
          <a:xfrm>
            <a:off x="2601820" y="3287840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0" lang="en-US" sz="44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???</a:t>
            </a:r>
            <a:endParaRPr lang="en-US" sz="1600" dirty="0">
              <a:latin typeface="Arial" panose="020B0604020202020204" pitchFamily="34" charset="0"/>
            </a:endParaRPr>
          </a:p>
        </p:txBody>
      </p:sp>
      <p:sp>
        <p:nvSpPr>
          <p:cNvPr id="51" name="Topic B ??? 1">
            <a:extLst>
              <a:ext uri="{FF2B5EF4-FFF2-40B4-BE49-F238E27FC236}">
                <a16:creationId xmlns:a16="http://schemas.microsoft.com/office/drawing/2014/main" id="{986A2002-8775-470E-807A-F6F0E59F941F}"/>
              </a:ext>
            </a:extLst>
          </p:cNvPr>
          <p:cNvSpPr/>
          <p:nvPr/>
        </p:nvSpPr>
        <p:spPr>
          <a:xfrm>
            <a:off x="2601820" y="1619965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lnSpc>
                <a:spcPct val="90000"/>
              </a:lnSpc>
            </a:pPr>
            <a:r>
              <a:rPr kumimoji="0" lang="en-US" sz="44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???</a:t>
            </a:r>
            <a:endParaRPr lang="en-US" sz="1600" dirty="0">
              <a:latin typeface="Arial" panose="020B0604020202020204" pitchFamily="34" charset="0"/>
            </a:endParaRPr>
          </a:p>
        </p:txBody>
      </p:sp>
      <p:sp>
        <p:nvSpPr>
          <p:cNvPr id="47" name="Topic C ??? 3">
            <a:extLst>
              <a:ext uri="{FF2B5EF4-FFF2-40B4-BE49-F238E27FC236}">
                <a16:creationId xmlns:a16="http://schemas.microsoft.com/office/drawing/2014/main" id="{9399B6B1-DE44-4DAA-B058-80306015DBF6}"/>
              </a:ext>
            </a:extLst>
          </p:cNvPr>
          <p:cNvSpPr/>
          <p:nvPr/>
        </p:nvSpPr>
        <p:spPr>
          <a:xfrm>
            <a:off x="164275" y="5018617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0" lang="en-US" sz="44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???</a:t>
            </a:r>
            <a:endParaRPr lang="en-US" sz="1600" dirty="0">
              <a:latin typeface="Arial" panose="020B0604020202020204" pitchFamily="34" charset="0"/>
            </a:endParaRPr>
          </a:p>
        </p:txBody>
      </p:sp>
      <p:sp>
        <p:nvSpPr>
          <p:cNvPr id="46" name="Topic A ??? 2">
            <a:extLst>
              <a:ext uri="{FF2B5EF4-FFF2-40B4-BE49-F238E27FC236}">
                <a16:creationId xmlns:a16="http://schemas.microsoft.com/office/drawing/2014/main" id="{E50C7A55-3C1D-4301-9D5C-494AC243D23D}"/>
              </a:ext>
            </a:extLst>
          </p:cNvPr>
          <p:cNvSpPr/>
          <p:nvPr/>
        </p:nvSpPr>
        <p:spPr>
          <a:xfrm>
            <a:off x="164275" y="3287840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kumimoji="0" lang="en-US" sz="4400" b="0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???</a:t>
            </a:r>
            <a:endParaRPr lang="en-US" sz="1600" dirty="0">
              <a:latin typeface="Arial" panose="020B0604020202020204" pitchFamily="34" charset="0"/>
            </a:endParaRPr>
          </a:p>
        </p:txBody>
      </p:sp>
      <p:sp>
        <p:nvSpPr>
          <p:cNvPr id="45" name="Topic A ??? 1">
            <a:extLst>
              <a:ext uri="{FF2B5EF4-FFF2-40B4-BE49-F238E27FC236}">
                <a16:creationId xmlns:a16="http://schemas.microsoft.com/office/drawing/2014/main" id="{B8F4E9BF-C6E7-4495-ACE9-6787AA5BEF8A}"/>
              </a:ext>
            </a:extLst>
          </p:cNvPr>
          <p:cNvSpPr/>
          <p:nvPr/>
        </p:nvSpPr>
        <p:spPr>
          <a:xfrm>
            <a:off x="164275" y="1619965"/>
            <a:ext cx="2103120" cy="137160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3500000" scaled="1"/>
            <a:tileRect/>
          </a:gradFill>
          <a:ln>
            <a:solidFill>
              <a:schemeClr val="accent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en-US" sz="4400" spc="300" dirty="0">
                <a:latin typeface="Arial Black" panose="020B0A04020102020204" pitchFamily="34" charset="0"/>
              </a:rPr>
              <a:t>???</a:t>
            </a:r>
            <a:endParaRPr lang="en-US" sz="1600" spc="300" dirty="0">
              <a:latin typeface="Arial Black" panose="020B0A04020102020204" pitchFamily="34" charset="0"/>
            </a:endParaRPr>
          </a:p>
        </p:txBody>
      </p:sp>
      <p:sp>
        <p:nvSpPr>
          <p:cNvPr id="17" name="Title: Topic E">
            <a:extLst>
              <a:ext uri="{FF2B5EF4-FFF2-40B4-BE49-F238E27FC236}">
                <a16:creationId xmlns:a16="http://schemas.microsoft.com/office/drawing/2014/main" id="{74F18FB7-81E9-4C0F-A377-4D5DF14C7636}"/>
              </a:ext>
            </a:extLst>
          </p:cNvPr>
          <p:cNvSpPr/>
          <p:nvPr/>
        </p:nvSpPr>
        <p:spPr>
          <a:xfrm>
            <a:off x="9859254" y="943737"/>
            <a:ext cx="2213518" cy="51077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b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TopicE</a:t>
            </a:r>
          </a:p>
        </p:txBody>
      </p:sp>
      <p:sp>
        <p:nvSpPr>
          <p:cNvPr id="15" name="Title: Topic D">
            <a:extLst>
              <a:ext uri="{FF2B5EF4-FFF2-40B4-BE49-F238E27FC236}">
                <a16:creationId xmlns:a16="http://schemas.microsoft.com/office/drawing/2014/main" id="{AEE67077-9516-4990-9265-A121E35B90B6}"/>
              </a:ext>
            </a:extLst>
          </p:cNvPr>
          <p:cNvSpPr/>
          <p:nvPr/>
        </p:nvSpPr>
        <p:spPr>
          <a:xfrm>
            <a:off x="7421710" y="943737"/>
            <a:ext cx="2213518" cy="51077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b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TopicD</a:t>
            </a:r>
          </a:p>
        </p:txBody>
      </p:sp>
      <p:sp>
        <p:nvSpPr>
          <p:cNvPr id="11" name="Title: Topic C">
            <a:extLst>
              <a:ext uri="{FF2B5EF4-FFF2-40B4-BE49-F238E27FC236}">
                <a16:creationId xmlns:a16="http://schemas.microsoft.com/office/drawing/2014/main" id="{76C0A068-4349-4BAC-97D1-3BFC5C0238C3}"/>
              </a:ext>
            </a:extLst>
          </p:cNvPr>
          <p:cNvSpPr/>
          <p:nvPr/>
        </p:nvSpPr>
        <p:spPr>
          <a:xfrm>
            <a:off x="4984166" y="943737"/>
            <a:ext cx="2213518" cy="51077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b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TopicC</a:t>
            </a:r>
          </a:p>
        </p:txBody>
      </p:sp>
      <p:sp>
        <p:nvSpPr>
          <p:cNvPr id="9" name="Title: Topic B">
            <a:extLst>
              <a:ext uri="{FF2B5EF4-FFF2-40B4-BE49-F238E27FC236}">
                <a16:creationId xmlns:a16="http://schemas.microsoft.com/office/drawing/2014/main" id="{6C85709D-4AB5-40D0-BA93-1F5A562E948F}"/>
              </a:ext>
            </a:extLst>
          </p:cNvPr>
          <p:cNvSpPr/>
          <p:nvPr/>
        </p:nvSpPr>
        <p:spPr>
          <a:xfrm>
            <a:off x="2546621" y="943737"/>
            <a:ext cx="2213518" cy="51077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b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TopicB</a:t>
            </a:r>
          </a:p>
        </p:txBody>
      </p:sp>
      <p:sp>
        <p:nvSpPr>
          <p:cNvPr id="7" name="Title: Topic A">
            <a:extLst>
              <a:ext uri="{FF2B5EF4-FFF2-40B4-BE49-F238E27FC236}">
                <a16:creationId xmlns:a16="http://schemas.microsoft.com/office/drawing/2014/main" id="{80DEF039-CAD8-44BE-B2D5-B6BBD234FC7D}"/>
              </a:ext>
            </a:extLst>
          </p:cNvPr>
          <p:cNvSpPr/>
          <p:nvPr/>
        </p:nvSpPr>
        <p:spPr>
          <a:xfrm>
            <a:off x="109076" y="943737"/>
            <a:ext cx="2213518" cy="51077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b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TopicA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45A210-19FF-4AE6-BBB7-3A9A4FA55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Conversation Starter Game</a:t>
            </a:r>
          </a:p>
        </p:txBody>
      </p:sp>
    </p:spTree>
    <p:extLst>
      <p:ext uri="{BB962C8B-B14F-4D97-AF65-F5344CB8AC3E}">
        <p14:creationId xmlns:p14="http://schemas.microsoft.com/office/powerpoint/2010/main" val="1946576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woosh 3-SoundBible.com-157321192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mph" presetSubtype="0" grpId="1" nodeType="after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7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woosh 3-SoundBible.com-157321192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9" presetClass="emph" presetSubtype="0" grpId="1" nodeType="after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32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woosh 3-SoundBible.com-157321192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9" presetClass="emph" presetSubtype="0" grpId="1" nodeType="after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48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9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woosh 3-SoundBible.com-157321192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9" presetClass="emph" presetSubtype="0" grpId="1" nodeType="after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6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6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woosh 3-SoundBible.com-157321192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9" presetClass="emph" presetSubtype="0" grpId="1" nodeType="after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80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81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woosh 3-SoundBible.com-157321192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9" presetClass="emph" presetSubtype="0" grpId="1" nodeType="after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9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97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woosh 3-SoundBible.com-157321192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9" presetClass="emph" presetSubtype="0" grpId="1" nodeType="after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11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13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woosh 3-SoundBible.com-157321192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"/>
                            </p:stCondLst>
                            <p:childTnLst>
                              <p:par>
                                <p:cTn id="127" presetID="9" presetClass="emph" presetSubtype="0" grpId="1" nodeType="after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1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29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woosh 3-SoundBible.com-157321192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00"/>
                            </p:stCondLst>
                            <p:childTnLst>
                              <p:par>
                                <p:cTn id="143" presetID="9" presetClass="emph" presetSubtype="0" grpId="1" nodeType="after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144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45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woosh 3-SoundBible.com-157321192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000"/>
                            </p:stCondLst>
                            <p:childTnLst>
                              <p:par>
                                <p:cTn id="159" presetID="9" presetClass="emph" presetSubtype="0" grpId="1" nodeType="after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16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1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woosh 3-SoundBible.com-157321192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500"/>
                            </p:stCondLst>
                            <p:childTnLst>
                              <p:par>
                                <p:cTn id="17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000"/>
                            </p:stCondLst>
                            <p:childTnLst>
                              <p:par>
                                <p:cTn id="175" presetID="9" presetClass="emph" presetSubtype="0" grpId="1" nodeType="after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176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77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woosh 3-SoundBible.com-157321192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00"/>
                            </p:stCondLst>
                            <p:childTnLst>
                              <p:par>
                                <p:cTn id="18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000"/>
                            </p:stCondLst>
                            <p:childTnLst>
                              <p:par>
                                <p:cTn id="191" presetID="9" presetClass="emph" presetSubtype="0" grpId="1" nodeType="after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192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3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woosh 3-SoundBible.com-157321192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500"/>
                            </p:stCondLst>
                            <p:childTnLst>
                              <p:par>
                                <p:cTn id="20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1000"/>
                            </p:stCondLst>
                            <p:childTnLst>
                              <p:par>
                                <p:cTn id="207" presetID="9" presetClass="emph" presetSubtype="0" grpId="1" nodeType="after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208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09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woosh 3-SoundBible.com-157321192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500"/>
                            </p:stCondLst>
                            <p:childTnLst>
                              <p:par>
                                <p:cTn id="21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23" presetID="9" presetClass="emph" presetSubtype="0" grpId="1" nodeType="after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224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5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0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woosh 3-SoundBible.com-157321192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500"/>
                            </p:stCondLst>
                            <p:childTnLst>
                              <p:par>
                                <p:cTn id="2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1000"/>
                            </p:stCondLst>
                            <p:childTnLst>
                              <p:par>
                                <p:cTn id="239" presetID="9" presetClass="emph" presetSubtype="0" grpId="1" nodeType="after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240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41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0" grpId="0" animBg="1"/>
      <p:bldP spid="20" grpId="1" animBg="1"/>
      <p:bldP spid="18" grpId="0" animBg="1"/>
      <p:bldP spid="18" grpId="1" animBg="1"/>
      <p:bldP spid="25" grpId="0" animBg="1"/>
      <p:bldP spid="25" grpId="1" animBg="1"/>
      <p:bldP spid="24" grpId="0" animBg="1"/>
      <p:bldP spid="24" grpId="1" animBg="1"/>
      <p:bldP spid="16" grpId="0" animBg="1"/>
      <p:bldP spid="16" grpId="1" animBg="1"/>
      <p:bldP spid="22" grpId="0" animBg="1"/>
      <p:bldP spid="22" grpId="1" animBg="1"/>
      <p:bldP spid="14" grpId="0" animBg="1"/>
      <p:bldP spid="14" grpId="1" animBg="1"/>
      <p:bldP spid="12" grpId="0" animBg="1"/>
      <p:bldP spid="12" grpId="1" animBg="1"/>
      <p:bldP spid="26" grpId="0" animBg="1"/>
      <p:bldP spid="26" grpId="1" animBg="1"/>
      <p:bldP spid="19" grpId="0" animBg="1"/>
      <p:bldP spid="19" grpId="1" animBg="1"/>
      <p:bldP spid="10" grpId="0" animBg="1"/>
      <p:bldP spid="10" grpId="1" animBg="1"/>
      <p:bldP spid="23" grpId="0" animBg="1"/>
      <p:bldP spid="23" grpId="1" animBg="1"/>
      <p:bldP spid="21" grpId="0" animBg="1"/>
      <p:bldP spid="21" grpId="1" animBg="1"/>
      <p:bldP spid="8" grpId="0" animBg="1"/>
      <p:bldP spid="8" grpId="1" animBg="1"/>
      <p:bldP spid="56" grpId="0" animBg="1"/>
      <p:bldP spid="55" grpId="0" animBg="1"/>
      <p:bldP spid="54" grpId="0" animBg="1"/>
      <p:bldP spid="50" grpId="0" animBg="1"/>
      <p:bldP spid="49" grpId="0" animBg="1"/>
      <p:bldP spid="48" grpId="0" animBg="1"/>
      <p:bldP spid="44" grpId="0" animBg="1"/>
      <p:bldP spid="43" grpId="0" animBg="1"/>
      <p:bldP spid="42" grpId="0" animBg="1"/>
      <p:bldP spid="53" grpId="0" animBg="1"/>
      <p:bldP spid="52" grpId="0" animBg="1"/>
      <p:bldP spid="51" grpId="0" animBg="1"/>
      <p:bldP spid="47" grpId="0" animBg="1"/>
      <p:bldP spid="46" grpId="0" animBg="1"/>
      <p:bldP spid="45" grpId="0" animBg="1"/>
    </p:bldLst>
  </p:timing>
</p:sld>
</file>

<file path=ppt/theme/theme1.xml><?xml version="1.0" encoding="utf-8"?>
<a:theme xmlns:a="http://schemas.openxmlformats.org/drawingml/2006/main" name="2021 LMFD PPT theme">
  <a:themeElements>
    <a:clrScheme name="2020 LMFD Palette">
      <a:dk1>
        <a:sysClr val="windowText" lastClr="000000"/>
      </a:dk1>
      <a:lt1>
        <a:sysClr val="window" lastClr="FFFFFF"/>
      </a:lt1>
      <a:dk2>
        <a:srgbClr val="212745"/>
      </a:dk2>
      <a:lt2>
        <a:srgbClr val="797979"/>
      </a:lt2>
      <a:accent1>
        <a:srgbClr val="0033A0"/>
      </a:accent1>
      <a:accent2>
        <a:srgbClr val="33BBFF"/>
      </a:accent2>
      <a:accent3>
        <a:srgbClr val="306D88"/>
      </a:accent3>
      <a:accent4>
        <a:srgbClr val="0082D5"/>
      </a:accent4>
      <a:accent5>
        <a:srgbClr val="F89A3A"/>
      </a:accent5>
      <a:accent6>
        <a:srgbClr val="C2CD36"/>
      </a:accent6>
      <a:hlink>
        <a:srgbClr val="F89A3A"/>
      </a:hlink>
      <a:folHlink>
        <a:srgbClr val="C2CD36"/>
      </a:folHlink>
    </a:clrScheme>
    <a:fontScheme name="LMFD">
      <a:majorFont>
        <a:latin typeface="Montserrat"/>
        <a:ea typeface=""/>
        <a:cs typeface=""/>
      </a:majorFont>
      <a:minorFont>
        <a:latin typeface="Hi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chemeClr val="bg2"/>
            </a:solidFill>
            <a:latin typeface="Montserrat" panose="00000500000000000000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021 LMFD PPT theme" id="{82FDEE05-DE88-42A3-8F0E-43612CB527ED}" vid="{12FCE5C8-6665-4B26-B470-0998D65A15E3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3CC670F-05B9-4BB7-BA2C-0DE5B5C1E5D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A3AD49-9331-450C-A2FE-6857A4DB38C6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189B453C-F2B2-4ECA-A6ED-7DBEF1B6D3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2021 LMFD PPT theme</Template>
  <TotalTime>233</TotalTime>
  <Words>260</Words>
  <Application>Microsoft Office PowerPoint</Application>
  <PresentationFormat>Widescreen</PresentationFormat>
  <Paragraphs>53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2" baseType="lpstr">
      <vt:lpstr>Arial</vt:lpstr>
      <vt:lpstr>Arial Black</vt:lpstr>
      <vt:lpstr>Century Gothic</vt:lpstr>
      <vt:lpstr>Hind</vt:lpstr>
      <vt:lpstr>Montserrat</vt:lpstr>
      <vt:lpstr>Montserrat Light</vt:lpstr>
      <vt:lpstr>Wingdings</vt:lpstr>
      <vt:lpstr>Wingdings 3</vt:lpstr>
      <vt:lpstr>2021 LMFD PPT theme</vt:lpstr>
      <vt:lpstr>PowerPoint Presentation</vt:lpstr>
      <vt:lpstr>PowerPoint Presentation</vt:lpstr>
      <vt:lpstr>The Conversation Starter Game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Foley</dc:creator>
  <cp:lastModifiedBy>Laura Foley</cp:lastModifiedBy>
  <cp:revision>29</cp:revision>
  <dcterms:created xsi:type="dcterms:W3CDTF">2020-06-05T13:31:25Z</dcterms:created>
  <dcterms:modified xsi:type="dcterms:W3CDTF">2021-03-25T19:19:10Z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