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307" r:id="rId4"/>
    <p:sldId id="30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EB99EC-9743-45F2-B0F1-93F774EC4657}">
          <p14:sldIdLst>
            <p14:sldId id="256"/>
            <p14:sldId id="306"/>
            <p14:sldId id="307"/>
            <p14:sldId id="30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WIP" id="{FE833175-5420-43F3-A159-2502A71A0A2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28F"/>
    <a:srgbClr val="00809E"/>
    <a:srgbClr val="00CCFF"/>
    <a:srgbClr val="EBCB82"/>
    <a:srgbClr val="009900"/>
    <a:srgbClr val="FF0000"/>
    <a:srgbClr val="008000"/>
    <a:srgbClr val="009999"/>
    <a:srgbClr val="BB26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1" autoAdjust="0"/>
    <p:restoredTop sz="94340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464" y="176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41E6-FFE8-2D41-9F0A-9BF94EB82A9B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1FFBB-4024-AA4B-B99B-3AFC0902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1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4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7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35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1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8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6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74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99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1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4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8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FFBB-4024-AA4B-B99B-3AFC09029A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keh">
            <a:extLst>
              <a:ext uri="{FF2B5EF4-FFF2-40B4-BE49-F238E27FC236}">
                <a16:creationId xmlns:a16="http://schemas.microsoft.com/office/drawing/2014/main" id="{8F4F6EBD-1EB1-459A-A739-CF5667C07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7796" b="77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Table" descr="A picture containing wooden, wood&#10;&#10;Description automatically generated">
            <a:extLst>
              <a:ext uri="{FF2B5EF4-FFF2-40B4-BE49-F238E27FC236}">
                <a16:creationId xmlns:a16="http://schemas.microsoft.com/office/drawing/2014/main" id="{E26F6367-136D-4A8D-A059-514BE72AF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0829" b="446"/>
          <a:stretch/>
        </p:blipFill>
        <p:spPr>
          <a:xfrm>
            <a:off x="0" y="2540001"/>
            <a:ext cx="12192000" cy="431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8B7FCC-9C53-4795-A859-492E5898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64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A1A28-B4AC-4946-94F3-CB5C19260C32}"/>
              </a:ext>
            </a:extLst>
          </p:cNvPr>
          <p:cNvSpPr txBox="1"/>
          <p:nvPr userDrawn="1"/>
        </p:nvSpPr>
        <p:spPr>
          <a:xfrm>
            <a:off x="0" y="6533375"/>
            <a:ext cx="4981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© 2020 Laura Foley, Laura M. Foley Design, CC BY-SA 4.0</a:t>
            </a:r>
          </a:p>
        </p:txBody>
      </p:sp>
    </p:spTree>
    <p:extLst>
      <p:ext uri="{BB962C8B-B14F-4D97-AF65-F5344CB8AC3E}">
        <p14:creationId xmlns:p14="http://schemas.microsoft.com/office/powerpoint/2010/main" val="58619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l="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B3E64E-4992-43F6-A462-9B2E4DD4B078}"/>
              </a:ext>
            </a:extLst>
          </p:cNvPr>
          <p:cNvSpPr/>
          <p:nvPr userDrawn="1"/>
        </p:nvSpPr>
        <p:spPr>
          <a:xfrm>
            <a:off x="0" y="6477918"/>
            <a:ext cx="5023692" cy="38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68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63A97F6A-C51C-45DD-B1AC-F16260855B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4373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98E215-3D16-4CAC-B381-9086836B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35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81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4540A-B862-5344-AD76-0068BCA6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F7568-8E73-BF43-9D1F-92969753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AAC31-838E-5E4A-A24A-8F54051F9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3270-4B36-0E42-BECB-86CCCF44A8E5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62277-43D3-114C-9F89-4BA192F72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1585D-2129-6E47-9182-A36F59A9D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EF55-838B-2243-AC89-0F0E1574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5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21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slide" Target="slide3.xml"/><Relationship Id="rId21" Type="http://schemas.openxmlformats.org/officeDocument/2006/relationships/slide" Target="slide17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slide" Target="slide7.xml"/><Relationship Id="rId50" Type="http://schemas.openxmlformats.org/officeDocument/2006/relationships/image" Target="../media/image29.png"/><Relationship Id="rId7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openxmlformats.org/officeDocument/2006/relationships/slide" Target="slide13.xml"/><Relationship Id="rId11" Type="http://schemas.openxmlformats.org/officeDocument/2006/relationships/slide" Target="slide22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slide" Target="slide9.xml"/><Relationship Id="rId40" Type="http://schemas.openxmlformats.org/officeDocument/2006/relationships/image" Target="../media/image24.png"/><Relationship Id="rId45" Type="http://schemas.openxmlformats.org/officeDocument/2006/relationships/slide" Target="slide6.xml"/><Relationship Id="rId5" Type="http://schemas.openxmlformats.org/officeDocument/2006/relationships/slide" Target="slide25.xml"/><Relationship Id="rId15" Type="http://schemas.openxmlformats.org/officeDocument/2006/relationships/slide" Target="slide20.xml"/><Relationship Id="rId23" Type="http://schemas.openxmlformats.org/officeDocument/2006/relationships/slide" Target="slide16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slide" Target="slide8.xml"/><Relationship Id="rId10" Type="http://schemas.openxmlformats.org/officeDocument/2006/relationships/image" Target="../media/image9.png"/><Relationship Id="rId19" Type="http://schemas.openxmlformats.org/officeDocument/2006/relationships/slide" Target="slide18.xml"/><Relationship Id="rId31" Type="http://schemas.openxmlformats.org/officeDocument/2006/relationships/slide" Target="slide12.xml"/><Relationship Id="rId44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slide" Target="slide23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slide" Target="slide14.xml"/><Relationship Id="rId30" Type="http://schemas.openxmlformats.org/officeDocument/2006/relationships/image" Target="../media/image19.png"/><Relationship Id="rId35" Type="http://schemas.openxmlformats.org/officeDocument/2006/relationships/slide" Target="slide10.xml"/><Relationship Id="rId43" Type="http://schemas.openxmlformats.org/officeDocument/2006/relationships/slide" Target="slide5.xml"/><Relationship Id="rId48" Type="http://schemas.openxmlformats.org/officeDocument/2006/relationships/image" Target="../media/image28.png"/><Relationship Id="rId8" Type="http://schemas.openxmlformats.org/officeDocument/2006/relationships/image" Target="../media/image8.png"/><Relationship Id="rId3" Type="http://schemas.openxmlformats.org/officeDocument/2006/relationships/slide" Target="slide26.xml"/><Relationship Id="rId12" Type="http://schemas.openxmlformats.org/officeDocument/2006/relationships/image" Target="../media/image10.png"/><Relationship Id="rId17" Type="http://schemas.openxmlformats.org/officeDocument/2006/relationships/slide" Target="slide19.xml"/><Relationship Id="rId25" Type="http://schemas.openxmlformats.org/officeDocument/2006/relationships/slide" Target="slide15.xml"/><Relationship Id="rId33" Type="http://schemas.openxmlformats.org/officeDocument/2006/relationships/slide" Target="slide11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20" Type="http://schemas.openxmlformats.org/officeDocument/2006/relationships/image" Target="../media/image14.png"/><Relationship Id="rId41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uramfoley.com/" TargetMode="External"/><Relationship Id="rId2" Type="http://schemas.openxmlformats.org/officeDocument/2006/relationships/hyperlink" Target="mailto:laura@lauramfoley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lauramfoleydesign/" TargetMode="External"/><Relationship Id="rId4" Type="http://schemas.openxmlformats.org/officeDocument/2006/relationships/hyperlink" Target="https://www.facebook.com/LMFDesig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5656-7223-4A6E-AC53-65388839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Pile</a:t>
            </a:r>
          </a:p>
        </p:txBody>
      </p:sp>
      <p:pic>
        <p:nvPicPr>
          <p:cNvPr id="8" name="Gift 24">
            <a:hlinkClick r:id="rId3" action="ppaction://hlinksldjump"/>
            <a:extLst>
              <a:ext uri="{FF2B5EF4-FFF2-40B4-BE49-F238E27FC236}">
                <a16:creationId xmlns:a16="http://schemas.microsoft.com/office/drawing/2014/main" id="{A30C359C-C78A-4708-9486-2D899A49C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155" y="1201802"/>
            <a:ext cx="2371550" cy="2011854"/>
          </a:xfrm>
          <a:prstGeom prst="rect">
            <a:avLst/>
          </a:prstGeom>
        </p:spPr>
      </p:pic>
      <p:pic>
        <p:nvPicPr>
          <p:cNvPr id="7" name="Gift 23">
            <a:hlinkClick r:id="rId5" action="ppaction://hlinksldjump"/>
            <a:extLst>
              <a:ext uri="{FF2B5EF4-FFF2-40B4-BE49-F238E27FC236}">
                <a16:creationId xmlns:a16="http://schemas.microsoft.com/office/drawing/2014/main" id="{745B0BCA-BD4A-4BD6-801B-0DBBD4A8A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562" y="1320568"/>
            <a:ext cx="2304488" cy="1932599"/>
          </a:xfrm>
          <a:prstGeom prst="rect">
            <a:avLst/>
          </a:prstGeom>
        </p:spPr>
      </p:pic>
      <p:pic>
        <p:nvPicPr>
          <p:cNvPr id="6" name="Gift 22">
            <a:hlinkClick r:id="rId7" action="ppaction://hlinksldjump"/>
            <a:extLst>
              <a:ext uri="{FF2B5EF4-FFF2-40B4-BE49-F238E27FC236}">
                <a16:creationId xmlns:a16="http://schemas.microsoft.com/office/drawing/2014/main" id="{2149F931-9D02-4B7B-8078-1D3E857A2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087" y="1711456"/>
            <a:ext cx="2371550" cy="2011854"/>
          </a:xfrm>
          <a:prstGeom prst="rect">
            <a:avLst/>
          </a:prstGeom>
        </p:spPr>
      </p:pic>
      <p:pic>
        <p:nvPicPr>
          <p:cNvPr id="5" name="Gift 21">
            <a:hlinkClick r:id="rId9" action="ppaction://hlinksldjump"/>
            <a:extLst>
              <a:ext uri="{FF2B5EF4-FFF2-40B4-BE49-F238E27FC236}">
                <a16:creationId xmlns:a16="http://schemas.microsoft.com/office/drawing/2014/main" id="{0FEF2905-4B36-4E04-8792-A3A7300FD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2813" y="1583247"/>
            <a:ext cx="2304488" cy="1938696"/>
          </a:xfrm>
          <a:prstGeom prst="rect">
            <a:avLst/>
          </a:prstGeom>
        </p:spPr>
      </p:pic>
      <p:pic>
        <p:nvPicPr>
          <p:cNvPr id="4" name="Gift 20">
            <a:hlinkClick r:id="rId11" action="ppaction://hlinksldjump"/>
            <a:extLst>
              <a:ext uri="{FF2B5EF4-FFF2-40B4-BE49-F238E27FC236}">
                <a16:creationId xmlns:a16="http://schemas.microsoft.com/office/drawing/2014/main" id="{DB09D9A8-B035-4BD9-B99C-441E813016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9927" y="1285512"/>
            <a:ext cx="2377646" cy="2005758"/>
          </a:xfrm>
          <a:prstGeom prst="rect">
            <a:avLst/>
          </a:prstGeom>
        </p:spPr>
      </p:pic>
      <p:pic>
        <p:nvPicPr>
          <p:cNvPr id="3" name="Gift 19">
            <a:hlinkClick r:id="rId13" action="ppaction://hlinksldjump"/>
            <a:extLst>
              <a:ext uri="{FF2B5EF4-FFF2-40B4-BE49-F238E27FC236}">
                <a16:creationId xmlns:a16="http://schemas.microsoft.com/office/drawing/2014/main" id="{985899DC-C260-4597-BC11-A30F0C34AC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7073" y="1216194"/>
            <a:ext cx="2304488" cy="1938696"/>
          </a:xfrm>
          <a:prstGeom prst="rect">
            <a:avLst/>
          </a:prstGeom>
        </p:spPr>
      </p:pic>
      <p:pic>
        <p:nvPicPr>
          <p:cNvPr id="27" name="Gift 18">
            <a:hlinkClick r:id="rId15" action="ppaction://hlinksldjump"/>
            <a:extLst>
              <a:ext uri="{FF2B5EF4-FFF2-40B4-BE49-F238E27FC236}">
                <a16:creationId xmlns:a16="http://schemas.microsoft.com/office/drawing/2014/main" id="{6ABCA5DF-07EF-42F0-A03F-83F20E4200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51062" y="2194238"/>
            <a:ext cx="2377646" cy="2011854"/>
          </a:xfrm>
          <a:prstGeom prst="rect">
            <a:avLst/>
          </a:prstGeom>
        </p:spPr>
      </p:pic>
      <p:pic>
        <p:nvPicPr>
          <p:cNvPr id="26" name="Gift 17">
            <a:hlinkClick r:id="rId17" action="ppaction://hlinksldjump"/>
            <a:extLst>
              <a:ext uri="{FF2B5EF4-FFF2-40B4-BE49-F238E27FC236}">
                <a16:creationId xmlns:a16="http://schemas.microsoft.com/office/drawing/2014/main" id="{727859C9-8C11-41C9-8974-7B5908137F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01195" y="2208649"/>
            <a:ext cx="2304488" cy="1938696"/>
          </a:xfrm>
          <a:prstGeom prst="rect">
            <a:avLst/>
          </a:prstGeom>
        </p:spPr>
      </p:pic>
      <p:pic>
        <p:nvPicPr>
          <p:cNvPr id="25" name="Gift 16">
            <a:hlinkClick r:id="rId19" action="ppaction://hlinksldjump"/>
            <a:extLst>
              <a:ext uri="{FF2B5EF4-FFF2-40B4-BE49-F238E27FC236}">
                <a16:creationId xmlns:a16="http://schemas.microsoft.com/office/drawing/2014/main" id="{7C735E46-FCC4-4C20-ACAF-1402D2F042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02982" y="2630013"/>
            <a:ext cx="2371550" cy="2005758"/>
          </a:xfrm>
          <a:prstGeom prst="rect">
            <a:avLst/>
          </a:prstGeom>
        </p:spPr>
      </p:pic>
      <p:pic>
        <p:nvPicPr>
          <p:cNvPr id="24" name="Gift 15">
            <a:hlinkClick r:id="rId21" action="ppaction://hlinksldjump"/>
            <a:extLst>
              <a:ext uri="{FF2B5EF4-FFF2-40B4-BE49-F238E27FC236}">
                <a16:creationId xmlns:a16="http://schemas.microsoft.com/office/drawing/2014/main" id="{38465597-50CF-4555-BE96-980D7FB5BF4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09733" y="2662322"/>
            <a:ext cx="2310584" cy="1932599"/>
          </a:xfrm>
          <a:prstGeom prst="rect">
            <a:avLst/>
          </a:prstGeom>
        </p:spPr>
      </p:pic>
      <p:pic>
        <p:nvPicPr>
          <p:cNvPr id="22" name="Gift 14">
            <a:hlinkClick r:id="rId23" action="ppaction://hlinksldjump"/>
            <a:extLst>
              <a:ext uri="{FF2B5EF4-FFF2-40B4-BE49-F238E27FC236}">
                <a16:creationId xmlns:a16="http://schemas.microsoft.com/office/drawing/2014/main" id="{45A16DFC-315B-4F10-9AE4-7E209ACA713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73170" y="2232645"/>
            <a:ext cx="2377646" cy="2011854"/>
          </a:xfrm>
          <a:prstGeom prst="rect">
            <a:avLst/>
          </a:prstGeom>
        </p:spPr>
      </p:pic>
      <p:pic>
        <p:nvPicPr>
          <p:cNvPr id="21" name="Gift 13">
            <a:hlinkClick r:id="rId25" action="ppaction://hlinksldjump"/>
            <a:extLst>
              <a:ext uri="{FF2B5EF4-FFF2-40B4-BE49-F238E27FC236}">
                <a16:creationId xmlns:a16="http://schemas.microsoft.com/office/drawing/2014/main" id="{DA5EC7FD-514E-475B-B3A3-956FA1D53A2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062" y="2208649"/>
            <a:ext cx="2304488" cy="1938696"/>
          </a:xfrm>
          <a:prstGeom prst="rect">
            <a:avLst/>
          </a:prstGeom>
        </p:spPr>
      </p:pic>
      <p:pic>
        <p:nvPicPr>
          <p:cNvPr id="20" name="Gift 12">
            <a:hlinkClick r:id="rId27" action="ppaction://hlinksldjump"/>
            <a:extLst>
              <a:ext uri="{FF2B5EF4-FFF2-40B4-BE49-F238E27FC236}">
                <a16:creationId xmlns:a16="http://schemas.microsoft.com/office/drawing/2014/main" id="{F8FF3799-587F-4E32-B7B9-55558D6CA2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71091" y="3591957"/>
            <a:ext cx="2371550" cy="2011854"/>
          </a:xfrm>
          <a:prstGeom prst="rect">
            <a:avLst/>
          </a:prstGeom>
        </p:spPr>
      </p:pic>
      <p:pic>
        <p:nvPicPr>
          <p:cNvPr id="19" name="Gift 11">
            <a:hlinkClick r:id="rId29" action="ppaction://hlinksldjump"/>
            <a:extLst>
              <a:ext uri="{FF2B5EF4-FFF2-40B4-BE49-F238E27FC236}">
                <a16:creationId xmlns:a16="http://schemas.microsoft.com/office/drawing/2014/main" id="{5AAE9E18-46B5-4C06-9A97-99D5EE4966B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38499" y="3445693"/>
            <a:ext cx="2310584" cy="1932599"/>
          </a:xfrm>
          <a:prstGeom prst="rect">
            <a:avLst/>
          </a:prstGeom>
        </p:spPr>
      </p:pic>
      <p:pic>
        <p:nvPicPr>
          <p:cNvPr id="18" name="Gift 10">
            <a:hlinkClick r:id="rId31" action="ppaction://hlinksldjump"/>
            <a:extLst>
              <a:ext uri="{FF2B5EF4-FFF2-40B4-BE49-F238E27FC236}">
                <a16:creationId xmlns:a16="http://schemas.microsoft.com/office/drawing/2014/main" id="{4A87B4B2-8548-4137-BFF9-0AC9CB1B837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56106" y="3850903"/>
            <a:ext cx="2328874" cy="1944793"/>
          </a:xfrm>
          <a:prstGeom prst="rect">
            <a:avLst/>
          </a:prstGeom>
        </p:spPr>
      </p:pic>
      <p:pic>
        <p:nvPicPr>
          <p:cNvPr id="17" name="Gift 9">
            <a:hlinkClick r:id="rId33" action="ppaction://hlinksldjump"/>
            <a:extLst>
              <a:ext uri="{FF2B5EF4-FFF2-40B4-BE49-F238E27FC236}">
                <a16:creationId xmlns:a16="http://schemas.microsoft.com/office/drawing/2014/main" id="{E74AAA61-A042-4407-9158-D3405918BC6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491724" y="3463863"/>
            <a:ext cx="2255716" cy="1938696"/>
          </a:xfrm>
          <a:prstGeom prst="rect">
            <a:avLst/>
          </a:prstGeom>
        </p:spPr>
      </p:pic>
      <p:pic>
        <p:nvPicPr>
          <p:cNvPr id="16" name="Gift 8">
            <a:hlinkClick r:id="rId35" action="ppaction://hlinksldjump"/>
            <a:extLst>
              <a:ext uri="{FF2B5EF4-FFF2-40B4-BE49-F238E27FC236}">
                <a16:creationId xmlns:a16="http://schemas.microsoft.com/office/drawing/2014/main" id="{A19B959B-0F45-48A1-B8C4-2D869D9EAAB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06886" y="3412695"/>
            <a:ext cx="2255716" cy="1938696"/>
          </a:xfrm>
          <a:prstGeom prst="rect">
            <a:avLst/>
          </a:prstGeom>
        </p:spPr>
      </p:pic>
      <p:pic>
        <p:nvPicPr>
          <p:cNvPr id="15" name="Gift 7">
            <a:hlinkClick r:id="rId37" action="ppaction://hlinksldjump"/>
            <a:extLst>
              <a:ext uri="{FF2B5EF4-FFF2-40B4-BE49-F238E27FC236}">
                <a16:creationId xmlns:a16="http://schemas.microsoft.com/office/drawing/2014/main" id="{06BA5BD2-91A6-47CC-9BCF-A342330A2C0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7963" y="3408267"/>
            <a:ext cx="2255716" cy="1932599"/>
          </a:xfrm>
          <a:prstGeom prst="rect">
            <a:avLst/>
          </a:prstGeom>
        </p:spPr>
      </p:pic>
      <p:pic>
        <p:nvPicPr>
          <p:cNvPr id="9" name="Gift 1">
            <a:hlinkClick r:id="rId39" action="ppaction://hlinksldjump"/>
            <a:extLst>
              <a:ext uri="{FF2B5EF4-FFF2-40B4-BE49-F238E27FC236}">
                <a16:creationId xmlns:a16="http://schemas.microsoft.com/office/drawing/2014/main" id="{C4EFE66D-92F1-4B8F-BD15-91482B307E4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129" y="4672458"/>
            <a:ext cx="2255716" cy="1938696"/>
          </a:xfrm>
          <a:prstGeom prst="rect">
            <a:avLst/>
          </a:prstGeom>
        </p:spPr>
      </p:pic>
      <p:pic>
        <p:nvPicPr>
          <p:cNvPr id="10" name="Gift 2">
            <a:hlinkClick r:id="rId41" action="ppaction://hlinksldjump"/>
            <a:extLst>
              <a:ext uri="{FF2B5EF4-FFF2-40B4-BE49-F238E27FC236}">
                <a16:creationId xmlns:a16="http://schemas.microsoft.com/office/drawing/2014/main" id="{F024A861-68BE-4543-8C05-145C3928651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280845" y="4723644"/>
            <a:ext cx="2255716" cy="1938696"/>
          </a:xfrm>
          <a:prstGeom prst="rect">
            <a:avLst/>
          </a:prstGeom>
        </p:spPr>
      </p:pic>
      <p:pic>
        <p:nvPicPr>
          <p:cNvPr id="11" name="Gift 3">
            <a:hlinkClick r:id="rId43" action="ppaction://hlinksldjump"/>
            <a:extLst>
              <a:ext uri="{FF2B5EF4-FFF2-40B4-BE49-F238E27FC236}">
                <a16:creationId xmlns:a16="http://schemas.microsoft.com/office/drawing/2014/main" id="{17CD803B-9C12-465F-8ADA-D1344B2145A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388965" y="4814805"/>
            <a:ext cx="2255716" cy="1932599"/>
          </a:xfrm>
          <a:prstGeom prst="rect">
            <a:avLst/>
          </a:prstGeom>
        </p:spPr>
      </p:pic>
      <p:pic>
        <p:nvPicPr>
          <p:cNvPr id="12" name="Gift 4">
            <a:hlinkClick r:id="rId45" action="ppaction://hlinksldjump"/>
            <a:extLst>
              <a:ext uri="{FF2B5EF4-FFF2-40B4-BE49-F238E27FC236}">
                <a16:creationId xmlns:a16="http://schemas.microsoft.com/office/drawing/2014/main" id="{D604686B-2DAB-42F4-A413-8FEBA95370F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580046" y="4829291"/>
            <a:ext cx="2255716" cy="1932599"/>
          </a:xfrm>
          <a:prstGeom prst="rect">
            <a:avLst/>
          </a:prstGeom>
        </p:spPr>
      </p:pic>
      <p:pic>
        <p:nvPicPr>
          <p:cNvPr id="13" name="Gift 5">
            <a:hlinkClick r:id="rId47" action="ppaction://hlinksldjump"/>
            <a:extLst>
              <a:ext uri="{FF2B5EF4-FFF2-40B4-BE49-F238E27FC236}">
                <a16:creationId xmlns:a16="http://schemas.microsoft.com/office/drawing/2014/main" id="{2226C067-27AD-4ADE-9146-8DCB9D18613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101150" y="4747332"/>
            <a:ext cx="2255716" cy="1938696"/>
          </a:xfrm>
          <a:prstGeom prst="rect">
            <a:avLst/>
          </a:prstGeom>
        </p:spPr>
      </p:pic>
      <p:pic>
        <p:nvPicPr>
          <p:cNvPr id="14" name="Gift 6">
            <a:hlinkClick r:id="rId49" action="ppaction://hlinksldjump"/>
            <a:extLst>
              <a:ext uri="{FF2B5EF4-FFF2-40B4-BE49-F238E27FC236}">
                <a16:creationId xmlns:a16="http://schemas.microsoft.com/office/drawing/2014/main" id="{435C0BB6-A0AF-4504-8FE8-8CBE6244ABDA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861816" y="4814806"/>
            <a:ext cx="226790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6275DC0-1F19-B14C-854F-4BEF9042EC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017" r="201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B0623A-F63E-C44F-AB13-83A3D4C1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8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33BE5C-E212-2241-8B1A-75B1AAE09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B5C51560-6B8F-48B7-936B-9304AED8A1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t="-16667" b="-16667"/>
          <a:stretch/>
        </p:blipFill>
        <p:spPr>
          <a:xfrm rot="5400000">
            <a:off x="2840517" y="0"/>
            <a:ext cx="6510966" cy="65109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83253B-7F2A-8545-A46D-4E4FDA28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9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C32766-829B-CA41-86B6-3CCAAD536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6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C97665-5957-4A14-9AD0-7170519DF5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5898" b="-5898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681B28-44B7-584A-9B62-FDBAFB9B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10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125B61-73EA-3F49-A06B-EC77A8B8F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6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0A8C4C-8BB6-4915-B771-B106BBA1A4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5788" b="5788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71628C-F5F4-3942-B238-53E6D084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11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8426F8-7F21-FC4B-8E51-E30046336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958743-1EA3-4D09-BD99-32F7AB34F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6371" r="-637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BC28EE-946F-384D-A6A5-C3C0D9E8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12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C9C67E-ACE9-6D4F-97E0-04D2F7DF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FFA8A2-ED56-E54B-A2FB-E02CA6C7D8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3642" b="-3642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1A2AA6-09C5-084C-A6D8-20024572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13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7E10CD6-C6ED-B042-A910-15CA99FA1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17D9D9-DBE4-B24F-83CA-0A00D9187A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15656" b="-15656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F511C7-DCCE-124E-9A0C-0AADE90B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14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304C9C0-CB5A-C146-BA21-F6C59153B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5833AB8-E5DD-4143-95A9-D07D0345C2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2773" b="-2773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E97ECB-2C69-2744-8141-2FA50C81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15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E9D9D2-84D6-EC48-BA08-D7B0EDE88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8AD05CE-7417-492D-9341-D00CF2791B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7373" r="-37373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88F70D-CA95-164F-A4BF-C5E9C6AD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16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89BB34-EB4C-624E-9CAB-E1CA9F7A2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0181598D-D705-014F-9000-81B0033404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487" b="248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2D038D-1C9D-914A-A71D-A73544D6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17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4ABB651-0BFE-A442-BE21-1F8F43929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6BDF5D7-7C11-4246-90C0-EA8B88CC2756}"/>
              </a:ext>
            </a:extLst>
          </p:cNvPr>
          <p:cNvSpPr txBox="1"/>
          <p:nvPr/>
        </p:nvSpPr>
        <p:spPr>
          <a:xfrm>
            <a:off x="8417489" y="4987004"/>
            <a:ext cx="3022606" cy="1183466"/>
          </a:xfrm>
          <a:prstGeom prst="rect">
            <a:avLst/>
          </a:prstGeom>
          <a:noFill/>
        </p:spPr>
        <p:txBody>
          <a:bodyPr wrap="square" numCol="1" spcCol="2286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laura@lauramfoley.com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lauramfoley.com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facebook.com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/LMFDesign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linkedin.com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/in/lauramfoleydesign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3556E9-D15A-4317-A5B0-2E8852C48A6B}"/>
              </a:ext>
            </a:extLst>
          </p:cNvPr>
          <p:cNvSpPr txBox="1"/>
          <p:nvPr/>
        </p:nvSpPr>
        <p:spPr>
          <a:xfrm>
            <a:off x="0" y="6571670"/>
            <a:ext cx="572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rPr>
              <a:t>© 2020 Laura Foley, Laura M. Foley Design, CC BY-SA 4.0</a:t>
            </a:r>
          </a:p>
        </p:txBody>
      </p:sp>
    </p:spTree>
    <p:extLst>
      <p:ext uri="{BB962C8B-B14F-4D97-AF65-F5344CB8AC3E}">
        <p14:creationId xmlns:p14="http://schemas.microsoft.com/office/powerpoint/2010/main" val="14314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Graphical user interface, text, email, website&#10;&#10;Description automatically generated">
            <a:extLst>
              <a:ext uri="{FF2B5EF4-FFF2-40B4-BE49-F238E27FC236}">
                <a16:creationId xmlns:a16="http://schemas.microsoft.com/office/drawing/2014/main" id="{97F21D27-3F7E-6145-9D91-979119ADA9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8477" b="-847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9900B3-67C6-B142-BF77-FFEC2DB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18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D0E4EF-30F4-A940-BC9F-5FF2A9A76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9EDB4B5-D36F-354B-A656-FE6905C730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26476" r="-26476" b="10322"/>
          <a:stretch/>
        </p:blipFill>
        <p:spPr>
          <a:xfrm>
            <a:off x="0" y="1"/>
            <a:ext cx="12192000" cy="58389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343905-3063-B541-9459-F98AD410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19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281FE54-DAF1-5A42-8B2D-321CD4B0B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5CDDD94-8063-A049-839B-9BE0DA362E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025"/>
          <a:stretch/>
        </p:blipFill>
        <p:spPr>
          <a:xfrm>
            <a:off x="2089404" y="5457022"/>
            <a:ext cx="7936992" cy="10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8881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9ABBFB2-E5D5-BD4B-A120-A1678792B9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90" r="390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4F5E58-1EB3-0648-B4C3-75439ACF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20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545D77-23E5-4740-B522-7FDFB9FD7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7E4AA81-182B-EB46-ABE1-02B64EBCB7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892" b="892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F0B6C3-4CD6-A042-9288-0AD9696C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21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EBA4B71-E936-1C47-A6B1-3120506EC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2ADFEC-64FB-1B4E-A2D1-68CD8DEF64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487" b="248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18E526-8905-3E4A-9C6B-6E28A679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22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689454F-CC51-4940-845F-B1FF96D12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843DC89-1AAC-B642-838C-017BB87776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535" b="253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44AA91-36CF-F945-886F-CDCCD6E9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23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A31168A-5818-474F-8322-BADB53BA1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42CA00A-D02A-5542-B34C-59F939D6B4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487" b="248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FA0D91-D53E-2146-B8FF-BC8D48C5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24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BAF822-BB02-B444-9B40-B835F2C3C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8359-63DC-4C9C-8B22-020D8292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1</a:t>
            </a:r>
          </a:p>
        </p:txBody>
      </p:sp>
      <p:pic>
        <p:nvPicPr>
          <p:cNvPr id="5" name="Picture Placeholder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F0E213CB-70F2-4A07-AD73-F0D8C9815B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6" name="Graphic 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2D64DFD-9946-4DE2-93A2-421D4D403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2981CF5A-1D91-4B8F-A6DF-A0ECC3D8DE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" b="1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1E7EB1-9788-46C0-BC9B-0BB76F4F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2</a:t>
            </a:r>
          </a:p>
        </p:txBody>
      </p:sp>
      <p:pic>
        <p:nvPicPr>
          <p:cNvPr id="6" name="Graphic 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66102D-6AD9-4601-912E-75A4CB95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7569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B690FA6-A73F-FD4C-9596-FB15338DA1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3721" b="372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57AFF7-095E-E04F-B973-60A7E84F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3</a:t>
            </a:r>
          </a:p>
        </p:txBody>
      </p:sp>
      <p:pic>
        <p:nvPicPr>
          <p:cNvPr id="6" name="Graphic 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ED8F2B3-21C8-0045-85AE-12BEC76B8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F5948B3-2D1D-5742-AF73-586C90592A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511" r="151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15BDEB-6CB7-F644-8517-76DD3568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4</a:t>
            </a:r>
          </a:p>
        </p:txBody>
      </p:sp>
      <p:pic>
        <p:nvPicPr>
          <p:cNvPr id="6" name="Graphic 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1DA924E-A1FC-314E-AE9D-BEF3B3011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104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67C359-8927-7449-8F27-3E4ABD3B6D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7038" r="7038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6213CA-1A61-DA42-AA76-3828D9CD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5</a:t>
            </a:r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B3162AF-06F0-FD44-8787-166C77A4B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B037C0-20BD-0A49-9A6D-6B9B343F5DA3}"/>
              </a:ext>
            </a:extLst>
          </p:cNvPr>
          <p:cNvSpPr/>
          <p:nvPr/>
        </p:nvSpPr>
        <p:spPr>
          <a:xfrm>
            <a:off x="6423402" y="2420845"/>
            <a:ext cx="2500261" cy="425885"/>
          </a:xfrm>
          <a:custGeom>
            <a:avLst/>
            <a:gdLst>
              <a:gd name="connsiteX0" fmla="*/ 0 w 2500261"/>
              <a:gd name="connsiteY0" fmla="*/ 70982 h 425885"/>
              <a:gd name="connsiteX1" fmla="*/ 70982 w 2500261"/>
              <a:gd name="connsiteY1" fmla="*/ 0 h 425885"/>
              <a:gd name="connsiteX2" fmla="*/ 707722 w 2500261"/>
              <a:gd name="connsiteY2" fmla="*/ 0 h 425885"/>
              <a:gd name="connsiteX3" fmla="*/ 1273713 w 2500261"/>
              <a:gd name="connsiteY3" fmla="*/ 0 h 425885"/>
              <a:gd name="connsiteX4" fmla="*/ 1816122 w 2500261"/>
              <a:gd name="connsiteY4" fmla="*/ 0 h 425885"/>
              <a:gd name="connsiteX5" fmla="*/ 2429279 w 2500261"/>
              <a:gd name="connsiteY5" fmla="*/ 0 h 425885"/>
              <a:gd name="connsiteX6" fmla="*/ 2500261 w 2500261"/>
              <a:gd name="connsiteY6" fmla="*/ 70982 h 425885"/>
              <a:gd name="connsiteX7" fmla="*/ 2500261 w 2500261"/>
              <a:gd name="connsiteY7" fmla="*/ 354903 h 425885"/>
              <a:gd name="connsiteX8" fmla="*/ 2429279 w 2500261"/>
              <a:gd name="connsiteY8" fmla="*/ 425885 h 425885"/>
              <a:gd name="connsiteX9" fmla="*/ 1886871 w 2500261"/>
              <a:gd name="connsiteY9" fmla="*/ 425885 h 425885"/>
              <a:gd name="connsiteX10" fmla="*/ 1297296 w 2500261"/>
              <a:gd name="connsiteY10" fmla="*/ 425885 h 425885"/>
              <a:gd name="connsiteX11" fmla="*/ 731305 w 2500261"/>
              <a:gd name="connsiteY11" fmla="*/ 425885 h 425885"/>
              <a:gd name="connsiteX12" fmla="*/ 70982 w 2500261"/>
              <a:gd name="connsiteY12" fmla="*/ 425885 h 425885"/>
              <a:gd name="connsiteX13" fmla="*/ 0 w 2500261"/>
              <a:gd name="connsiteY13" fmla="*/ 354903 h 425885"/>
              <a:gd name="connsiteX14" fmla="*/ 0 w 2500261"/>
              <a:gd name="connsiteY14" fmla="*/ 70982 h 4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00261" h="425885" extrusionOk="0">
                <a:moveTo>
                  <a:pt x="0" y="70982"/>
                </a:moveTo>
                <a:cubicBezTo>
                  <a:pt x="-8178" y="26735"/>
                  <a:pt x="29407" y="891"/>
                  <a:pt x="70982" y="0"/>
                </a:cubicBezTo>
                <a:cubicBezTo>
                  <a:pt x="212298" y="-53907"/>
                  <a:pt x="421502" y="32580"/>
                  <a:pt x="707722" y="0"/>
                </a:cubicBezTo>
                <a:cubicBezTo>
                  <a:pt x="993942" y="-32580"/>
                  <a:pt x="1003928" y="14315"/>
                  <a:pt x="1273713" y="0"/>
                </a:cubicBezTo>
                <a:cubicBezTo>
                  <a:pt x="1543498" y="-14315"/>
                  <a:pt x="1657690" y="17883"/>
                  <a:pt x="1816122" y="0"/>
                </a:cubicBezTo>
                <a:cubicBezTo>
                  <a:pt x="1974554" y="-17883"/>
                  <a:pt x="2199417" y="1436"/>
                  <a:pt x="2429279" y="0"/>
                </a:cubicBezTo>
                <a:cubicBezTo>
                  <a:pt x="2471577" y="-6372"/>
                  <a:pt x="2498947" y="31579"/>
                  <a:pt x="2500261" y="70982"/>
                </a:cubicBezTo>
                <a:cubicBezTo>
                  <a:pt x="2519392" y="172036"/>
                  <a:pt x="2486223" y="268693"/>
                  <a:pt x="2500261" y="354903"/>
                </a:cubicBezTo>
                <a:cubicBezTo>
                  <a:pt x="2495394" y="402157"/>
                  <a:pt x="2466840" y="423982"/>
                  <a:pt x="2429279" y="425885"/>
                </a:cubicBezTo>
                <a:cubicBezTo>
                  <a:pt x="2265363" y="468444"/>
                  <a:pt x="2134329" y="382347"/>
                  <a:pt x="1886871" y="425885"/>
                </a:cubicBezTo>
                <a:cubicBezTo>
                  <a:pt x="1639413" y="469423"/>
                  <a:pt x="1430101" y="389889"/>
                  <a:pt x="1297296" y="425885"/>
                </a:cubicBezTo>
                <a:cubicBezTo>
                  <a:pt x="1164492" y="461881"/>
                  <a:pt x="917640" y="413181"/>
                  <a:pt x="731305" y="425885"/>
                </a:cubicBezTo>
                <a:cubicBezTo>
                  <a:pt x="544970" y="438589"/>
                  <a:pt x="298878" y="353295"/>
                  <a:pt x="70982" y="425885"/>
                </a:cubicBezTo>
                <a:cubicBezTo>
                  <a:pt x="37409" y="418897"/>
                  <a:pt x="-922" y="393748"/>
                  <a:pt x="0" y="354903"/>
                </a:cubicBezTo>
                <a:cubicBezTo>
                  <a:pt x="-3992" y="296794"/>
                  <a:pt x="10745" y="169801"/>
                  <a:pt x="0" y="70982"/>
                </a:cubicBezTo>
                <a:close/>
              </a:path>
            </a:pathLst>
          </a:custGeom>
          <a:noFill/>
          <a:ln w="57150">
            <a:solidFill>
              <a:srgbClr val="FF528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2B3D52-3EE2-854E-81C7-E18E45BF4B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8132" r="8132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38CF4D-5EBF-C94C-A34E-52F187E3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</a:t>
            </a:r>
            <a:r>
              <a:rPr lang="en-US" baseline="0" dirty="0"/>
              <a:t> 6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36FE0E2-A685-5542-95D0-3FAB5BF43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683BB5-938E-9749-B738-6C520BC886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801" r="480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A85DAB-21A4-604A-98C4-C2ED4F27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Gift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7</a:t>
            </a:r>
            <a:endParaRPr lang="en-US" dirty="0"/>
          </a:p>
        </p:txBody>
      </p:sp>
      <p:pic>
        <p:nvPicPr>
          <p:cNvPr id="4" name="Graphic 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246EBD-0E9F-3047-AAC1-D2A6CBE28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6393" y="6457950"/>
            <a:ext cx="400049" cy="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107</Words>
  <Application>Microsoft Macintosh PowerPoint</Application>
  <PresentationFormat>Widescreen</PresentationFormat>
  <Paragraphs>53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Hind</vt:lpstr>
      <vt:lpstr>Office Theme</vt:lpstr>
      <vt:lpstr>Gift Pile</vt:lpstr>
      <vt:lpstr>PowerPoint Presentation</vt:lpstr>
      <vt:lpstr>Gift 1</vt:lpstr>
      <vt:lpstr>Gift 2</vt:lpstr>
      <vt:lpstr>Gift 3</vt:lpstr>
      <vt:lpstr>Gift 4</vt:lpstr>
      <vt:lpstr>Gift 5</vt:lpstr>
      <vt:lpstr>Gift 6</vt:lpstr>
      <vt:lpstr>Gift 7</vt:lpstr>
      <vt:lpstr>Gift 8</vt:lpstr>
      <vt:lpstr>Gift 9</vt:lpstr>
      <vt:lpstr>Gift 10</vt:lpstr>
      <vt:lpstr>Gift 11</vt:lpstr>
      <vt:lpstr>Gift 12</vt:lpstr>
      <vt:lpstr>Gift 13</vt:lpstr>
      <vt:lpstr>Gift 14</vt:lpstr>
      <vt:lpstr>Gift 15</vt:lpstr>
      <vt:lpstr>Gift 16</vt:lpstr>
      <vt:lpstr>Gift 17</vt:lpstr>
      <vt:lpstr>Gift 18</vt:lpstr>
      <vt:lpstr>Gift 19</vt:lpstr>
      <vt:lpstr>Gift 20</vt:lpstr>
      <vt:lpstr>Gift 21</vt:lpstr>
      <vt:lpstr>Gift 22</vt:lpstr>
      <vt:lpstr>Gift 23</vt:lpstr>
      <vt:lpstr>Gift 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Foley</dc:creator>
  <cp:lastModifiedBy>Laura Foley</cp:lastModifiedBy>
  <cp:revision>49</cp:revision>
  <dcterms:created xsi:type="dcterms:W3CDTF">2020-12-07T19:54:32Z</dcterms:created>
  <dcterms:modified xsi:type="dcterms:W3CDTF">2020-12-17T17:40:03Z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3800891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D9.0.2</vt:lpwstr>
  </property>
</Properties>
</file>