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688" r:id="rId5"/>
  </p:sldMasterIdLst>
  <p:sldIdLst>
    <p:sldId id="307" r:id="rId6"/>
    <p:sldId id="306" r:id="rId7"/>
    <p:sldId id="30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94621" autoAdjust="0"/>
  </p:normalViewPr>
  <p:slideViewPr>
    <p:cSldViewPr snapToGrid="0">
      <p:cViewPr varScale="1">
        <p:scale>
          <a:sx n="84" d="100"/>
          <a:sy n="84" d="100"/>
        </p:scale>
        <p:origin x="108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BDA30A-31E5-8648-A334-CCAC9A2129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7805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87F149-501C-4115-93DF-2C4C6FE67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221" y="429122"/>
            <a:ext cx="10961558" cy="633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8127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E37D37-0492-45BA-8593-81D70A1554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4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iangle background" hidden="1">
            <a:extLst>
              <a:ext uri="{FF2B5EF4-FFF2-40B4-BE49-F238E27FC236}">
                <a16:creationId xmlns:a16="http://schemas.microsoft.com/office/drawing/2014/main" id="{EC9ECEE6-B5FE-428F-9C8D-6CDAD510E0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oolsToo_Slide" descr="ToolsToo_Slide">
            <a:extLst>
              <a:ext uri="{FF2B5EF4-FFF2-40B4-BE49-F238E27FC236}">
                <a16:creationId xmlns:a16="http://schemas.microsoft.com/office/drawing/2014/main" id="{FF3FE118-7CEF-498D-B6F3-034E947746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16" name="Triangle background" hidden="1">
            <a:extLst>
              <a:ext uri="{FF2B5EF4-FFF2-40B4-BE49-F238E27FC236}">
                <a16:creationId xmlns:a16="http://schemas.microsoft.com/office/drawing/2014/main" id="{30ECABA3-318A-4E7D-92A3-E285AA37D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1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7" r:id="rId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4800" kern="1200" spc="0" dirty="0">
          <a:solidFill>
            <a:schemeClr val="accent4"/>
          </a:solidFill>
          <a:latin typeface="Arial" panose="020B0604020202020204" pitchFamily="34" charset="0"/>
          <a:ea typeface="Roboto Condensed" panose="02000000000000000000" pitchFamily="2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1000"/>
        </a:spcBef>
        <a:buFont typeface="Arial" pitchFamily="34" charset="0"/>
        <a:buNone/>
        <a:defRPr sz="4000" kern="1200" spc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80000"/>
        </a:lnSpc>
        <a:spcBef>
          <a:spcPts val="1000"/>
        </a:spcBef>
        <a:buClr>
          <a:schemeClr val="accent5"/>
        </a:buClr>
        <a:buFont typeface="Wingdings" panose="05000000000000000000" pitchFamily="2" charset="2"/>
        <a:buChar char="§"/>
        <a:defRPr sz="3200" kern="1200" spc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80000"/>
        </a:lnSpc>
        <a:spcBef>
          <a:spcPts val="1000"/>
        </a:spcBef>
        <a:buClr>
          <a:schemeClr val="accent6"/>
        </a:buClr>
        <a:buSzPct val="80000"/>
        <a:buFont typeface="Wingdings 3" panose="05040102010807070707" pitchFamily="18" charset="2"/>
        <a:buChar char=""/>
        <a:defRPr sz="2800" kern="1200" spc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Corbe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>
              <a:lumMod val="50000"/>
              <a:lumOff val="50000"/>
            </a:schemeClr>
          </a:solidFill>
          <a:latin typeface="Corbe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C85084-989E-423F-B43B-5E8BA4C5B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F8332-6CD2-4AA5-B909-9D0F45B3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1208-6480-44DF-A44D-322937EC5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D4357-1296-47BC-B2CF-64859299651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BF21E-A564-433C-8794-8D0935422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426BE-579E-4069-9817-4E08FE1E5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ABE2B-B6FD-4922-83D4-C529818E9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1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uramfoley.com/" TargetMode="External"/><Relationship Id="rId2" Type="http://schemas.openxmlformats.org/officeDocument/2006/relationships/hyperlink" Target="mailto:laura@lauramfoley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inkedin.com/in/lauramfoleydesign/" TargetMode="External"/><Relationship Id="rId4" Type="http://schemas.openxmlformats.org/officeDocument/2006/relationships/hyperlink" Target="https://www.facebook.com/LMFDesign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hyperlink" Target="https://commons.wikimedia.org/wiki/File:Potato_Latkes_(140491619).jpe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88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6BDF5D7-7C11-4246-90C0-EA8B88CC2756}"/>
              </a:ext>
            </a:extLst>
          </p:cNvPr>
          <p:cNvSpPr txBox="1"/>
          <p:nvPr/>
        </p:nvSpPr>
        <p:spPr>
          <a:xfrm>
            <a:off x="8175118" y="4987004"/>
            <a:ext cx="3022606" cy="1183466"/>
          </a:xfrm>
          <a:prstGeom prst="rect">
            <a:avLst/>
          </a:prstGeom>
          <a:noFill/>
        </p:spPr>
        <p:txBody>
          <a:bodyPr wrap="square" numCol="1" spcCol="2286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laura@lauramfoley.com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lauramfoley.com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facebook.com/LMFDesign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linkedin.com/in/lauramfoleydesign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59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f 3">
            <a:extLst>
              <a:ext uri="{FF2B5EF4-FFF2-40B4-BE49-F238E27FC236}">
                <a16:creationId xmlns:a16="http://schemas.microsoft.com/office/drawing/2014/main" id="{80CE1CD3-2D4B-497D-AF70-C7BA6037FDD8}"/>
              </a:ext>
            </a:extLst>
          </p:cNvPr>
          <p:cNvSpPr/>
          <p:nvPr/>
        </p:nvSpPr>
        <p:spPr>
          <a:xfrm>
            <a:off x="9914453" y="5022272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0000500000000000000" pitchFamily="50" charset="0"/>
              </a:rPr>
              <a:t>The Mensch on a Bench doll inspires acts of kindness during the holiday season. Which doll do you prefer?</a:t>
            </a:r>
          </a:p>
        </p:txBody>
      </p:sp>
      <p:sp>
        <p:nvSpPr>
          <p:cNvPr id="20" name="Elf 2">
            <a:extLst>
              <a:ext uri="{FF2B5EF4-FFF2-40B4-BE49-F238E27FC236}">
                <a16:creationId xmlns:a16="http://schemas.microsoft.com/office/drawing/2014/main" id="{47388E90-B327-49E9-8847-E511BBC0AAB5}"/>
              </a:ext>
            </a:extLst>
          </p:cNvPr>
          <p:cNvSpPr/>
          <p:nvPr/>
        </p:nvSpPr>
        <p:spPr>
          <a:xfrm>
            <a:off x="9914453" y="3378655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0000500000000000000" pitchFamily="50" charset="0"/>
              </a:rPr>
              <a:t>Would Elf on a Shelf </a:t>
            </a:r>
            <a:br>
              <a:rPr lang="en-US" sz="1600" dirty="0">
                <a:latin typeface="Arial Narrow" panose="00000500000000000000" pitchFamily="50" charset="0"/>
              </a:rPr>
            </a:br>
            <a:r>
              <a:rPr lang="en-US" sz="1600" dirty="0">
                <a:latin typeface="Arial Narrow" panose="00000500000000000000" pitchFamily="50" charset="0"/>
              </a:rPr>
              <a:t>have influenced your behavior as a kid?</a:t>
            </a:r>
            <a:endParaRPr lang="en-US" sz="3200" dirty="0">
              <a:solidFill>
                <a:schemeClr val="accent4"/>
              </a:solidFill>
              <a:latin typeface="Arial Black" panose="00000A00000000000000" pitchFamily="50" charset="0"/>
            </a:endParaRPr>
          </a:p>
        </p:txBody>
      </p:sp>
      <p:sp>
        <p:nvSpPr>
          <p:cNvPr id="18" name="Elf 1">
            <a:extLst>
              <a:ext uri="{FF2B5EF4-FFF2-40B4-BE49-F238E27FC236}">
                <a16:creationId xmlns:a16="http://schemas.microsoft.com/office/drawing/2014/main" id="{6E454B84-27B2-4258-B885-C95C15759F59}"/>
              </a:ext>
            </a:extLst>
          </p:cNvPr>
          <p:cNvSpPr/>
          <p:nvPr/>
        </p:nvSpPr>
        <p:spPr>
          <a:xfrm>
            <a:off x="9914453" y="1735038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0000500000000000000" pitchFamily="50" charset="0"/>
              </a:rPr>
              <a:t>Is the Elf on a Shelf a mischievous scamp or </a:t>
            </a:r>
            <a:br>
              <a:rPr lang="en-US" sz="1600" dirty="0">
                <a:latin typeface="Arial Narrow" panose="00000500000000000000" pitchFamily="50" charset="0"/>
              </a:rPr>
            </a:br>
            <a:r>
              <a:rPr lang="en-US" sz="1600" dirty="0">
                <a:latin typeface="Arial Narrow" panose="00000500000000000000" pitchFamily="50" charset="0"/>
              </a:rPr>
              <a:t>a nasty snitch?</a:t>
            </a:r>
          </a:p>
        </p:txBody>
      </p:sp>
      <p:sp>
        <p:nvSpPr>
          <p:cNvPr id="25" name="Trad 3">
            <a:extLst>
              <a:ext uri="{FF2B5EF4-FFF2-40B4-BE49-F238E27FC236}">
                <a16:creationId xmlns:a16="http://schemas.microsoft.com/office/drawing/2014/main" id="{3490037A-726B-4860-BE56-CA314876BFD7}"/>
              </a:ext>
            </a:extLst>
          </p:cNvPr>
          <p:cNvSpPr/>
          <p:nvPr/>
        </p:nvSpPr>
        <p:spPr>
          <a:xfrm>
            <a:off x="7476909" y="5022272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0000500000000000000" pitchFamily="50" charset="0"/>
              </a:rPr>
              <a:t>Talk about a favorite holiday tradition in </a:t>
            </a:r>
            <a:br>
              <a:rPr lang="en-US" sz="1600" dirty="0">
                <a:latin typeface="Arial Narrow" panose="00000500000000000000" pitchFamily="50" charset="0"/>
              </a:rPr>
            </a:br>
            <a:r>
              <a:rPr lang="en-US" sz="1600" dirty="0">
                <a:latin typeface="Arial Narrow" panose="00000500000000000000" pitchFamily="50" charset="0"/>
              </a:rPr>
              <a:t>your family.</a:t>
            </a:r>
          </a:p>
        </p:txBody>
      </p:sp>
      <p:sp>
        <p:nvSpPr>
          <p:cNvPr id="24" name="Trad 2">
            <a:extLst>
              <a:ext uri="{FF2B5EF4-FFF2-40B4-BE49-F238E27FC236}">
                <a16:creationId xmlns:a16="http://schemas.microsoft.com/office/drawing/2014/main" id="{9CE6B33A-733E-4F1A-B37E-BFF3D1D4DFEF}"/>
              </a:ext>
            </a:extLst>
          </p:cNvPr>
          <p:cNvSpPr/>
          <p:nvPr/>
        </p:nvSpPr>
        <p:spPr>
          <a:xfrm>
            <a:off x="7476909" y="3378655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0000500000000000000" pitchFamily="50" charset="0"/>
              </a:rPr>
              <a:t>Do you decorate </a:t>
            </a:r>
            <a:br>
              <a:rPr lang="en-US" sz="1600" dirty="0">
                <a:latin typeface="Arial Narrow" panose="00000500000000000000" pitchFamily="50" charset="0"/>
              </a:rPr>
            </a:br>
            <a:r>
              <a:rPr lang="en-US" sz="1600" dirty="0">
                <a:latin typeface="Arial Narrow" panose="00000500000000000000" pitchFamily="50" charset="0"/>
              </a:rPr>
              <a:t>your home for </a:t>
            </a:r>
            <a:br>
              <a:rPr lang="en-US" sz="1600" dirty="0">
                <a:latin typeface="Arial Narrow" panose="00000500000000000000" pitchFamily="50" charset="0"/>
              </a:rPr>
            </a:br>
            <a:r>
              <a:rPr lang="en-US" sz="1600" dirty="0">
                <a:latin typeface="Arial Narrow" panose="00000500000000000000" pitchFamily="50" charset="0"/>
              </a:rPr>
              <a:t>the holidays? </a:t>
            </a:r>
            <a:br>
              <a:rPr lang="en-US" sz="1600" dirty="0">
                <a:latin typeface="Arial Narrow" panose="00000500000000000000" pitchFamily="50" charset="0"/>
              </a:rPr>
            </a:br>
            <a:r>
              <a:rPr lang="en-US" sz="1600" dirty="0">
                <a:latin typeface="Arial Narrow" panose="00000500000000000000" pitchFamily="50" charset="0"/>
              </a:rPr>
              <a:t>Why or why not?</a:t>
            </a:r>
          </a:p>
        </p:txBody>
      </p:sp>
      <p:sp>
        <p:nvSpPr>
          <p:cNvPr id="16" name="Trad 1">
            <a:extLst>
              <a:ext uri="{FF2B5EF4-FFF2-40B4-BE49-F238E27FC236}">
                <a16:creationId xmlns:a16="http://schemas.microsoft.com/office/drawing/2014/main" id="{97E0D2BC-7577-412B-B930-24B28C91082B}"/>
              </a:ext>
            </a:extLst>
          </p:cNvPr>
          <p:cNvSpPr/>
          <p:nvPr/>
        </p:nvSpPr>
        <p:spPr>
          <a:xfrm>
            <a:off x="7476909" y="1735038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0000500000000000000" pitchFamily="50" charset="0"/>
              </a:rPr>
              <a:t>How do you typically spend New Year’s Eve? How will you be celebrating it this year?</a:t>
            </a:r>
          </a:p>
        </p:txBody>
      </p:sp>
      <p:sp>
        <p:nvSpPr>
          <p:cNvPr id="22" name="Food 3">
            <a:extLst>
              <a:ext uri="{FF2B5EF4-FFF2-40B4-BE49-F238E27FC236}">
                <a16:creationId xmlns:a16="http://schemas.microsoft.com/office/drawing/2014/main" id="{EA86C408-1236-4EA0-96E9-3883AB97ED66}"/>
              </a:ext>
            </a:extLst>
          </p:cNvPr>
          <p:cNvSpPr/>
          <p:nvPr/>
        </p:nvSpPr>
        <p:spPr>
          <a:xfrm>
            <a:off x="5039365" y="5022272"/>
            <a:ext cx="2103120" cy="13716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b"/>
          <a:lstStyle/>
          <a:p>
            <a:pPr algn="ctr">
              <a:lnSpc>
                <a:spcPct val="90000"/>
              </a:lnSpc>
            </a:pPr>
            <a:r>
              <a:rPr lang="en-US" sz="2300" dirty="0">
                <a:gradFill flip="none" rotWithShape="1">
                  <a:gsLst>
                    <a:gs pos="0">
                      <a:schemeClr val="bg1"/>
                    </a:gs>
                    <a:gs pos="79000">
                      <a:schemeClr val="accent3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0000A00000000000000" pitchFamily="50" charset="0"/>
              </a:rPr>
              <a:t>COCOA!</a:t>
            </a:r>
          </a:p>
        </p:txBody>
      </p:sp>
      <p:sp>
        <p:nvSpPr>
          <p:cNvPr id="14" name="Food 2">
            <a:extLst>
              <a:ext uri="{FF2B5EF4-FFF2-40B4-BE49-F238E27FC236}">
                <a16:creationId xmlns:a16="http://schemas.microsoft.com/office/drawing/2014/main" id="{32C31FF0-FD0A-4DC1-A8EE-B4139869825B}"/>
              </a:ext>
            </a:extLst>
          </p:cNvPr>
          <p:cNvSpPr/>
          <p:nvPr/>
        </p:nvSpPr>
        <p:spPr>
          <a:xfrm>
            <a:off x="5039365" y="3378655"/>
            <a:ext cx="2103120" cy="13716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b"/>
          <a:lstStyle/>
          <a:p>
            <a:pPr algn="ctr">
              <a:lnSpc>
                <a:spcPct val="90000"/>
              </a:lnSpc>
            </a:pPr>
            <a:r>
              <a:rPr lang="en-US" sz="2300" dirty="0">
                <a:gradFill flip="none" rotWithShape="1">
                  <a:gsLst>
                    <a:gs pos="0">
                      <a:schemeClr val="bg1"/>
                    </a:gs>
                    <a:gs pos="79000">
                      <a:schemeClr val="accent3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0000A00000000000000" pitchFamily="50" charset="0"/>
              </a:rPr>
              <a:t>LATKES!</a:t>
            </a:r>
          </a:p>
        </p:txBody>
      </p:sp>
      <p:sp>
        <p:nvSpPr>
          <p:cNvPr id="12" name="Food 1">
            <a:extLst>
              <a:ext uri="{FF2B5EF4-FFF2-40B4-BE49-F238E27FC236}">
                <a16:creationId xmlns:a16="http://schemas.microsoft.com/office/drawing/2014/main" id="{3E5F3C02-B27C-4FB6-B2EC-0F6551B51D7A}"/>
              </a:ext>
            </a:extLst>
          </p:cNvPr>
          <p:cNvSpPr/>
          <p:nvPr/>
        </p:nvSpPr>
        <p:spPr>
          <a:xfrm>
            <a:off x="5039365" y="1735038"/>
            <a:ext cx="2103120" cy="13716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bIns="0" rtlCol="0" anchor="b"/>
          <a:lstStyle/>
          <a:p>
            <a:pPr algn="ctr">
              <a:lnSpc>
                <a:spcPct val="90000"/>
              </a:lnSpc>
            </a:pPr>
            <a:r>
              <a:rPr lang="en-US" sz="2300" b="1" dirty="0">
                <a:gradFill flip="none" rotWithShape="1">
                  <a:gsLst>
                    <a:gs pos="0">
                      <a:schemeClr val="bg1"/>
                    </a:gs>
                    <a:gs pos="79000">
                      <a:schemeClr val="accent3"/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FRUITCAKE!</a:t>
            </a:r>
          </a:p>
        </p:txBody>
      </p:sp>
      <p:sp>
        <p:nvSpPr>
          <p:cNvPr id="26" name="Gifts 3">
            <a:extLst>
              <a:ext uri="{FF2B5EF4-FFF2-40B4-BE49-F238E27FC236}">
                <a16:creationId xmlns:a16="http://schemas.microsoft.com/office/drawing/2014/main" id="{C65B951B-F078-4BAA-9954-46135A81FFC1}"/>
              </a:ext>
            </a:extLst>
          </p:cNvPr>
          <p:cNvSpPr/>
          <p:nvPr/>
        </p:nvSpPr>
        <p:spPr>
          <a:xfrm>
            <a:off x="2601820" y="5022272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0000500000000000000" pitchFamily="50" charset="0"/>
              </a:rPr>
              <a:t>Talk about a favorite holiday gift you’ve given or received.</a:t>
            </a:r>
          </a:p>
        </p:txBody>
      </p:sp>
      <p:sp>
        <p:nvSpPr>
          <p:cNvPr id="19" name="Gifts 2">
            <a:extLst>
              <a:ext uri="{FF2B5EF4-FFF2-40B4-BE49-F238E27FC236}">
                <a16:creationId xmlns:a16="http://schemas.microsoft.com/office/drawing/2014/main" id="{AF2E500E-3910-414A-9A11-DD8EA9AD2419}"/>
              </a:ext>
            </a:extLst>
          </p:cNvPr>
          <p:cNvSpPr/>
          <p:nvPr/>
        </p:nvSpPr>
        <p:spPr>
          <a:xfrm>
            <a:off x="2601820" y="3378655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0000500000000000000" pitchFamily="50" charset="0"/>
              </a:rPr>
              <a:t>What would be a </a:t>
            </a:r>
            <a:br>
              <a:rPr lang="en-US" sz="1600" dirty="0">
                <a:latin typeface="Arial Narrow" panose="00000500000000000000" pitchFamily="50" charset="0"/>
              </a:rPr>
            </a:br>
            <a:r>
              <a:rPr lang="en-US" sz="1600" dirty="0">
                <a:latin typeface="Arial Narrow" panose="00000500000000000000" pitchFamily="50" charset="0"/>
              </a:rPr>
              <a:t>terrible gift to give to </a:t>
            </a:r>
            <a:br>
              <a:rPr lang="en-US" sz="1600" dirty="0">
                <a:latin typeface="Arial Narrow" panose="00000500000000000000" pitchFamily="50" charset="0"/>
              </a:rPr>
            </a:br>
            <a:r>
              <a:rPr lang="en-US" sz="1600" dirty="0">
                <a:latin typeface="Arial Narrow" panose="00000500000000000000" pitchFamily="50" charset="0"/>
              </a:rPr>
              <a:t>a client or your boss? </a:t>
            </a: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0000500000000000000" pitchFamily="50" charset="0"/>
              </a:rPr>
              <a:t>(Keep it clean, people!)</a:t>
            </a:r>
          </a:p>
        </p:txBody>
      </p:sp>
      <p:sp>
        <p:nvSpPr>
          <p:cNvPr id="10" name="Gifts 1">
            <a:extLst>
              <a:ext uri="{FF2B5EF4-FFF2-40B4-BE49-F238E27FC236}">
                <a16:creationId xmlns:a16="http://schemas.microsoft.com/office/drawing/2014/main" id="{B011E803-92E4-4628-B6AD-6902BCA1AF6A}"/>
              </a:ext>
            </a:extLst>
          </p:cNvPr>
          <p:cNvSpPr/>
          <p:nvPr/>
        </p:nvSpPr>
        <p:spPr>
          <a:xfrm>
            <a:off x="2601820" y="1735038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0000500000000000000" pitchFamily="50" charset="0"/>
              </a:rPr>
              <a:t>You’ve just received a hideous gift. Thank the giver as best you can.</a:t>
            </a:r>
          </a:p>
        </p:txBody>
      </p:sp>
      <p:sp>
        <p:nvSpPr>
          <p:cNvPr id="23" name="Movies 3">
            <a:extLst>
              <a:ext uri="{FF2B5EF4-FFF2-40B4-BE49-F238E27FC236}">
                <a16:creationId xmlns:a16="http://schemas.microsoft.com/office/drawing/2014/main" id="{B7155ECE-C23D-4646-A6A7-1A51DE5047B4}"/>
              </a:ext>
            </a:extLst>
          </p:cNvPr>
          <p:cNvSpPr/>
          <p:nvPr/>
        </p:nvSpPr>
        <p:spPr>
          <a:xfrm>
            <a:off x="164275" y="5022272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0000500000000000000" pitchFamily="50" charset="0"/>
              </a:rPr>
              <a:t>Talk about the </a:t>
            </a:r>
            <a:br>
              <a:rPr lang="en-US" sz="1600" dirty="0">
                <a:latin typeface="Arial Narrow" panose="00000500000000000000" pitchFamily="50" charset="0"/>
              </a:rPr>
            </a:br>
            <a:r>
              <a:rPr lang="en-US" sz="1600" dirty="0">
                <a:latin typeface="Arial Narrow" panose="00000500000000000000" pitchFamily="50" charset="0"/>
              </a:rPr>
              <a:t>best holiday movie </a:t>
            </a:r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0000500000000000000" pitchFamily="50" charset="0"/>
              </a:rPr>
              <a:t>never</a:t>
            </a:r>
            <a:r>
              <a:rPr lang="en-US" sz="1600" dirty="0">
                <a:latin typeface="Arial Narrow" panose="00000500000000000000" pitchFamily="50" charset="0"/>
              </a:rPr>
              <a:t> made.</a:t>
            </a:r>
          </a:p>
        </p:txBody>
      </p:sp>
      <p:sp>
        <p:nvSpPr>
          <p:cNvPr id="21" name="Movies 2">
            <a:extLst>
              <a:ext uri="{FF2B5EF4-FFF2-40B4-BE49-F238E27FC236}">
                <a16:creationId xmlns:a16="http://schemas.microsoft.com/office/drawing/2014/main" id="{8E861295-C0BF-4868-90D3-352CED95636D}"/>
              </a:ext>
            </a:extLst>
          </p:cNvPr>
          <p:cNvSpPr/>
          <p:nvPr/>
        </p:nvSpPr>
        <p:spPr>
          <a:xfrm>
            <a:off x="164275" y="3378655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0000500000000000000" pitchFamily="50" charset="0"/>
              </a:rPr>
              <a:t>Christmas movie or not? Pick one:</a:t>
            </a:r>
          </a:p>
          <a:p>
            <a:pPr algn="ctr">
              <a:lnSpc>
                <a:spcPct val="90000"/>
              </a:lnSpc>
            </a:pPr>
            <a:r>
              <a:rPr lang="en-US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Die Hard </a:t>
            </a:r>
          </a:p>
          <a:p>
            <a:pPr algn="ctr">
              <a:lnSpc>
                <a:spcPct val="90000"/>
              </a:lnSpc>
            </a:pPr>
            <a:r>
              <a:rPr lang="en-US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Gremlins</a:t>
            </a:r>
            <a:br>
              <a:rPr lang="en-US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</a:br>
            <a:r>
              <a:rPr lang="en-US" sz="16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Home Alone</a:t>
            </a:r>
          </a:p>
        </p:txBody>
      </p:sp>
      <p:sp>
        <p:nvSpPr>
          <p:cNvPr id="8" name="Movies 1">
            <a:extLst>
              <a:ext uri="{FF2B5EF4-FFF2-40B4-BE49-F238E27FC236}">
                <a16:creationId xmlns:a16="http://schemas.microsoft.com/office/drawing/2014/main" id="{26530AA4-032F-45E2-AADE-09EC87EF5FB4}"/>
              </a:ext>
            </a:extLst>
          </p:cNvPr>
          <p:cNvSpPr/>
          <p:nvPr/>
        </p:nvSpPr>
        <p:spPr>
          <a:xfrm>
            <a:off x="164275" y="1735038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dirty="0">
                <a:latin typeface="Arial Narrow" panose="00000500000000000000" pitchFamily="50" charset="0"/>
              </a:rPr>
              <a:t>What is your </a:t>
            </a:r>
            <a:br>
              <a:rPr lang="en-US" sz="1600" dirty="0">
                <a:latin typeface="Arial Narrow" panose="00000500000000000000" pitchFamily="50" charset="0"/>
              </a:rPr>
            </a:br>
            <a:r>
              <a:rPr lang="en-US" sz="1600" dirty="0">
                <a:latin typeface="Arial Narrow" panose="00000500000000000000" pitchFamily="50" charset="0"/>
              </a:rPr>
              <a:t>favorite holiday movie and why?</a:t>
            </a:r>
          </a:p>
        </p:txBody>
      </p:sp>
      <p:sp>
        <p:nvSpPr>
          <p:cNvPr id="56" name="Elf ??? 3">
            <a:extLst>
              <a:ext uri="{FF2B5EF4-FFF2-40B4-BE49-F238E27FC236}">
                <a16:creationId xmlns:a16="http://schemas.microsoft.com/office/drawing/2014/main" id="{3EC420A0-DD68-4D77-A5F1-51324B698AE5}"/>
              </a:ext>
            </a:extLst>
          </p:cNvPr>
          <p:cNvSpPr/>
          <p:nvPr/>
        </p:nvSpPr>
        <p:spPr>
          <a:xfrm>
            <a:off x="9914453" y="5022272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55" name="Elf ??? 2">
            <a:extLst>
              <a:ext uri="{FF2B5EF4-FFF2-40B4-BE49-F238E27FC236}">
                <a16:creationId xmlns:a16="http://schemas.microsoft.com/office/drawing/2014/main" id="{69D63130-D0F2-4A30-9A58-CA7E9AC7734E}"/>
              </a:ext>
            </a:extLst>
          </p:cNvPr>
          <p:cNvSpPr/>
          <p:nvPr/>
        </p:nvSpPr>
        <p:spPr>
          <a:xfrm>
            <a:off x="9914453" y="3378655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3200" dirty="0">
              <a:solidFill>
                <a:schemeClr val="accent4"/>
              </a:solidFill>
              <a:latin typeface="Arial Black" panose="00000A00000000000000" pitchFamily="50" charset="0"/>
            </a:endParaRPr>
          </a:p>
        </p:txBody>
      </p:sp>
      <p:sp>
        <p:nvSpPr>
          <p:cNvPr id="54" name="Elf ??? 1">
            <a:extLst>
              <a:ext uri="{FF2B5EF4-FFF2-40B4-BE49-F238E27FC236}">
                <a16:creationId xmlns:a16="http://schemas.microsoft.com/office/drawing/2014/main" id="{608AB3F1-9F76-4511-8A52-6C278252EF41}"/>
              </a:ext>
            </a:extLst>
          </p:cNvPr>
          <p:cNvSpPr/>
          <p:nvPr/>
        </p:nvSpPr>
        <p:spPr>
          <a:xfrm>
            <a:off x="9914453" y="1735038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50" name="Trad ??? 3">
            <a:extLst>
              <a:ext uri="{FF2B5EF4-FFF2-40B4-BE49-F238E27FC236}">
                <a16:creationId xmlns:a16="http://schemas.microsoft.com/office/drawing/2014/main" id="{8338489A-6017-4EDD-9EA2-C5A857E8DB8B}"/>
              </a:ext>
            </a:extLst>
          </p:cNvPr>
          <p:cNvSpPr/>
          <p:nvPr/>
        </p:nvSpPr>
        <p:spPr>
          <a:xfrm>
            <a:off x="7476909" y="5022272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49" name="Trad ??? 2">
            <a:extLst>
              <a:ext uri="{FF2B5EF4-FFF2-40B4-BE49-F238E27FC236}">
                <a16:creationId xmlns:a16="http://schemas.microsoft.com/office/drawing/2014/main" id="{F5E3E80E-19D1-4243-9997-284075F9F7D9}"/>
              </a:ext>
            </a:extLst>
          </p:cNvPr>
          <p:cNvSpPr/>
          <p:nvPr/>
        </p:nvSpPr>
        <p:spPr>
          <a:xfrm>
            <a:off x="7476909" y="3378655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48" name="Trad ??? 1">
            <a:extLst>
              <a:ext uri="{FF2B5EF4-FFF2-40B4-BE49-F238E27FC236}">
                <a16:creationId xmlns:a16="http://schemas.microsoft.com/office/drawing/2014/main" id="{679FFBAF-391C-48E8-868E-1590F4B92E5F}"/>
              </a:ext>
            </a:extLst>
          </p:cNvPr>
          <p:cNvSpPr/>
          <p:nvPr/>
        </p:nvSpPr>
        <p:spPr>
          <a:xfrm>
            <a:off x="7476909" y="1735038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44" name="Food ??? 3">
            <a:extLst>
              <a:ext uri="{FF2B5EF4-FFF2-40B4-BE49-F238E27FC236}">
                <a16:creationId xmlns:a16="http://schemas.microsoft.com/office/drawing/2014/main" id="{C64FBC35-6085-481B-9A20-0E2F5CC2AA77}"/>
              </a:ext>
            </a:extLst>
          </p:cNvPr>
          <p:cNvSpPr/>
          <p:nvPr/>
        </p:nvSpPr>
        <p:spPr>
          <a:xfrm>
            <a:off x="5039365" y="5022272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43" name="Food ??? 2">
            <a:extLst>
              <a:ext uri="{FF2B5EF4-FFF2-40B4-BE49-F238E27FC236}">
                <a16:creationId xmlns:a16="http://schemas.microsoft.com/office/drawing/2014/main" id="{97328EB7-C14D-44DA-BA20-C943E6CE941D}"/>
              </a:ext>
            </a:extLst>
          </p:cNvPr>
          <p:cNvSpPr/>
          <p:nvPr/>
        </p:nvSpPr>
        <p:spPr>
          <a:xfrm>
            <a:off x="5039365" y="3378655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42" name="Food ??? 1">
            <a:extLst>
              <a:ext uri="{FF2B5EF4-FFF2-40B4-BE49-F238E27FC236}">
                <a16:creationId xmlns:a16="http://schemas.microsoft.com/office/drawing/2014/main" id="{0760663D-C026-4087-B4A6-C8AE986C0CB5}"/>
              </a:ext>
            </a:extLst>
          </p:cNvPr>
          <p:cNvSpPr/>
          <p:nvPr/>
        </p:nvSpPr>
        <p:spPr>
          <a:xfrm>
            <a:off x="5039365" y="1735038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53" name="Gifts ??? 3">
            <a:extLst>
              <a:ext uri="{FF2B5EF4-FFF2-40B4-BE49-F238E27FC236}">
                <a16:creationId xmlns:a16="http://schemas.microsoft.com/office/drawing/2014/main" id="{C8618FAF-4F3C-42DC-9CDB-DF6B3C695409}"/>
              </a:ext>
            </a:extLst>
          </p:cNvPr>
          <p:cNvSpPr/>
          <p:nvPr/>
        </p:nvSpPr>
        <p:spPr>
          <a:xfrm>
            <a:off x="2601820" y="5022272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52" name="Gifts ??? 2">
            <a:extLst>
              <a:ext uri="{FF2B5EF4-FFF2-40B4-BE49-F238E27FC236}">
                <a16:creationId xmlns:a16="http://schemas.microsoft.com/office/drawing/2014/main" id="{3CC4D9A6-89A3-414C-B519-58D595DDB5EB}"/>
              </a:ext>
            </a:extLst>
          </p:cNvPr>
          <p:cNvSpPr/>
          <p:nvPr/>
        </p:nvSpPr>
        <p:spPr>
          <a:xfrm>
            <a:off x="2601820" y="3378655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51" name="Gifts ??? 1">
            <a:extLst>
              <a:ext uri="{FF2B5EF4-FFF2-40B4-BE49-F238E27FC236}">
                <a16:creationId xmlns:a16="http://schemas.microsoft.com/office/drawing/2014/main" id="{986A2002-8775-470E-807A-F6F0E59F941F}"/>
              </a:ext>
            </a:extLst>
          </p:cNvPr>
          <p:cNvSpPr/>
          <p:nvPr/>
        </p:nvSpPr>
        <p:spPr>
          <a:xfrm>
            <a:off x="2601820" y="1735038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47" name="Movies ??? 3">
            <a:extLst>
              <a:ext uri="{FF2B5EF4-FFF2-40B4-BE49-F238E27FC236}">
                <a16:creationId xmlns:a16="http://schemas.microsoft.com/office/drawing/2014/main" id="{9399B6B1-DE44-4DAA-B058-80306015DBF6}"/>
              </a:ext>
            </a:extLst>
          </p:cNvPr>
          <p:cNvSpPr/>
          <p:nvPr/>
        </p:nvSpPr>
        <p:spPr>
          <a:xfrm>
            <a:off x="164275" y="5022272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46" name="Movies ??? 2">
            <a:extLst>
              <a:ext uri="{FF2B5EF4-FFF2-40B4-BE49-F238E27FC236}">
                <a16:creationId xmlns:a16="http://schemas.microsoft.com/office/drawing/2014/main" id="{E50C7A55-3C1D-4301-9D5C-494AC243D23D}"/>
              </a:ext>
            </a:extLst>
          </p:cNvPr>
          <p:cNvSpPr/>
          <p:nvPr/>
        </p:nvSpPr>
        <p:spPr>
          <a:xfrm>
            <a:off x="164275" y="3378655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0" lang="en-US" sz="44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0000A00000000000000" pitchFamily="50" charset="0"/>
                <a:ea typeface="+mn-ea"/>
                <a:cs typeface="+mn-cs"/>
              </a:rPr>
              <a:t>???</a:t>
            </a:r>
            <a:endParaRPr lang="en-US" sz="1600" dirty="0">
              <a:latin typeface="Arial Narrow" panose="00000500000000000000" pitchFamily="50" charset="0"/>
            </a:endParaRPr>
          </a:p>
        </p:txBody>
      </p:sp>
      <p:sp>
        <p:nvSpPr>
          <p:cNvPr id="45" name="Movies ??? 1">
            <a:extLst>
              <a:ext uri="{FF2B5EF4-FFF2-40B4-BE49-F238E27FC236}">
                <a16:creationId xmlns:a16="http://schemas.microsoft.com/office/drawing/2014/main" id="{B8F4E9BF-C6E7-4495-ACE9-6787AA5BEF8A}"/>
              </a:ext>
            </a:extLst>
          </p:cNvPr>
          <p:cNvSpPr/>
          <p:nvPr/>
        </p:nvSpPr>
        <p:spPr>
          <a:xfrm>
            <a:off x="164275" y="1735038"/>
            <a:ext cx="2103120" cy="1371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400" spc="300" dirty="0">
                <a:latin typeface="Arial Black" panose="00000A00000000000000" pitchFamily="50" charset="0"/>
              </a:rPr>
              <a:t>???</a:t>
            </a:r>
            <a:endParaRPr lang="en-US" sz="1600" spc="300" dirty="0">
              <a:latin typeface="Arial Black" panose="00000A00000000000000" pitchFamily="50" charset="0"/>
            </a:endParaRPr>
          </a:p>
        </p:txBody>
      </p:sp>
      <p:sp>
        <p:nvSpPr>
          <p:cNvPr id="17" name="Title: Elf on a Shelf">
            <a:extLst>
              <a:ext uri="{FF2B5EF4-FFF2-40B4-BE49-F238E27FC236}">
                <a16:creationId xmlns:a16="http://schemas.microsoft.com/office/drawing/2014/main" id="{74F18FB7-81E9-4C0F-A377-4D5DF14C7636}"/>
              </a:ext>
            </a:extLst>
          </p:cNvPr>
          <p:cNvSpPr/>
          <p:nvPr/>
        </p:nvSpPr>
        <p:spPr>
          <a:xfrm>
            <a:off x="9859254" y="1183623"/>
            <a:ext cx="2213518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0000800000000000000" pitchFamily="50" charset="0"/>
              </a:rPr>
              <a:t>Elf on a Shelf</a:t>
            </a:r>
          </a:p>
        </p:txBody>
      </p:sp>
      <p:sp>
        <p:nvSpPr>
          <p:cNvPr id="15" name="Title: Traditions">
            <a:extLst>
              <a:ext uri="{FF2B5EF4-FFF2-40B4-BE49-F238E27FC236}">
                <a16:creationId xmlns:a16="http://schemas.microsoft.com/office/drawing/2014/main" id="{AEE67077-9516-4990-9265-A121E35B90B6}"/>
              </a:ext>
            </a:extLst>
          </p:cNvPr>
          <p:cNvSpPr/>
          <p:nvPr/>
        </p:nvSpPr>
        <p:spPr>
          <a:xfrm>
            <a:off x="7421710" y="1183623"/>
            <a:ext cx="2213518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0000800000000000000" pitchFamily="50" charset="0"/>
              </a:rPr>
              <a:t>Traditions</a:t>
            </a:r>
          </a:p>
        </p:txBody>
      </p:sp>
      <p:sp>
        <p:nvSpPr>
          <p:cNvPr id="11" name="Title: Food">
            <a:extLst>
              <a:ext uri="{FF2B5EF4-FFF2-40B4-BE49-F238E27FC236}">
                <a16:creationId xmlns:a16="http://schemas.microsoft.com/office/drawing/2014/main" id="{76C0A068-4349-4BAC-97D1-3BFC5C0238C3}"/>
              </a:ext>
            </a:extLst>
          </p:cNvPr>
          <p:cNvSpPr/>
          <p:nvPr/>
        </p:nvSpPr>
        <p:spPr>
          <a:xfrm>
            <a:off x="4984166" y="1183623"/>
            <a:ext cx="2213518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0000800000000000000" pitchFamily="50" charset="0"/>
              </a:rPr>
              <a:t>Food</a:t>
            </a:r>
          </a:p>
        </p:txBody>
      </p:sp>
      <p:sp>
        <p:nvSpPr>
          <p:cNvPr id="9" name="Title: Gifts">
            <a:extLst>
              <a:ext uri="{FF2B5EF4-FFF2-40B4-BE49-F238E27FC236}">
                <a16:creationId xmlns:a16="http://schemas.microsoft.com/office/drawing/2014/main" id="{6C85709D-4AB5-40D0-BA93-1F5A562E948F}"/>
              </a:ext>
            </a:extLst>
          </p:cNvPr>
          <p:cNvSpPr/>
          <p:nvPr/>
        </p:nvSpPr>
        <p:spPr>
          <a:xfrm>
            <a:off x="2546621" y="1183623"/>
            <a:ext cx="2213518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0000800000000000000" pitchFamily="50" charset="0"/>
              </a:rPr>
              <a:t>Gifts</a:t>
            </a:r>
          </a:p>
        </p:txBody>
      </p:sp>
      <p:sp>
        <p:nvSpPr>
          <p:cNvPr id="7" name="Title: Movies">
            <a:extLst>
              <a:ext uri="{FF2B5EF4-FFF2-40B4-BE49-F238E27FC236}">
                <a16:creationId xmlns:a16="http://schemas.microsoft.com/office/drawing/2014/main" id="{80DEF039-CAD8-44BE-B2D5-B6BBD234FC7D}"/>
              </a:ext>
            </a:extLst>
          </p:cNvPr>
          <p:cNvSpPr/>
          <p:nvPr/>
        </p:nvSpPr>
        <p:spPr>
          <a:xfrm>
            <a:off x="109076" y="1183623"/>
            <a:ext cx="2213518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0000800000000000000" pitchFamily="50" charset="0"/>
              </a:rPr>
              <a:t>Movies</a:t>
            </a:r>
          </a:p>
        </p:txBody>
      </p:sp>
      <p:sp>
        <p:nvSpPr>
          <p:cNvPr id="60" name="(c) Latkes">
            <a:extLst>
              <a:ext uri="{FF2B5EF4-FFF2-40B4-BE49-F238E27FC236}">
                <a16:creationId xmlns:a16="http://schemas.microsoft.com/office/drawing/2014/main" id="{AA1DE106-024E-4D45-982A-23AA4EAD2F52}"/>
              </a:ext>
            </a:extLst>
          </p:cNvPr>
          <p:cNvSpPr txBox="1"/>
          <p:nvPr/>
        </p:nvSpPr>
        <p:spPr>
          <a:xfrm>
            <a:off x="164275" y="6535084"/>
            <a:ext cx="40849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Latke photo © J Doll via </a:t>
            </a:r>
            <a:r>
              <a:rPr 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Wikimedia Commons </a:t>
            </a:r>
            <a:r>
              <a:rPr lang="en-US" sz="11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 by 3.0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2179A-0188-49A0-BDA8-3471F1A6F5E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2230" b="29160"/>
          <a:stretch/>
        </p:blipFill>
        <p:spPr>
          <a:xfrm>
            <a:off x="5568" y="156348"/>
            <a:ext cx="12180864" cy="9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woosh 3-SoundBible.com-15732119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27" grpId="0" animBg="1"/>
      <p:bldP spid="20" grpId="0" animBg="1"/>
      <p:bldP spid="18" grpId="0" animBg="1"/>
      <p:bldP spid="25" grpId="0" animBg="1"/>
      <p:bldP spid="24" grpId="0" animBg="1"/>
      <p:bldP spid="16" grpId="0" animBg="1"/>
      <p:bldP spid="22" grpId="0" animBg="1"/>
      <p:bldP spid="14" grpId="0" animBg="1"/>
      <p:bldP spid="12" grpId="0" animBg="1"/>
      <p:bldP spid="26" grpId="0" animBg="1"/>
      <p:bldP spid="19" grpId="0" animBg="1"/>
      <p:bldP spid="10" grpId="0" animBg="1"/>
      <p:bldP spid="23" grpId="0" animBg="1"/>
      <p:bldP spid="21" grpId="0" animBg="1"/>
      <p:bldP spid="8" grpId="0" animBg="1"/>
      <p:bldP spid="56" grpId="0" animBg="1"/>
      <p:bldP spid="55" grpId="0" animBg="1"/>
      <p:bldP spid="54" grpId="0" animBg="1"/>
      <p:bldP spid="50" grpId="0" animBg="1"/>
      <p:bldP spid="49" grpId="0" animBg="1"/>
      <p:bldP spid="48" grpId="0" animBg="1"/>
      <p:bldP spid="44" grpId="0" animBg="1"/>
      <p:bldP spid="43" grpId="0" animBg="1"/>
      <p:bldP spid="42" grpId="0" animBg="1"/>
      <p:bldP spid="53" grpId="0" animBg="1"/>
      <p:bldP spid="52" grpId="0" animBg="1"/>
      <p:bldP spid="51" grpId="0" animBg="1"/>
      <p:bldP spid="47" grpId="0" animBg="1"/>
      <p:bldP spid="46" grpId="0" animBg="1"/>
      <p:bldP spid="45" grpId="0" animBg="1"/>
      <p:bldP spid="60" grpId="0"/>
    </p:bldLst>
  </p:timing>
</p:sld>
</file>

<file path=ppt/theme/theme1.xml><?xml version="1.0" encoding="utf-8"?>
<a:theme xmlns:a="http://schemas.openxmlformats.org/drawingml/2006/main" name="2020 LMFD theme">
  <a:themeElements>
    <a:clrScheme name="2020 LMFD Palette">
      <a:dk1>
        <a:sysClr val="windowText" lastClr="000000"/>
      </a:dk1>
      <a:lt1>
        <a:sysClr val="window" lastClr="FFFFFF"/>
      </a:lt1>
      <a:dk2>
        <a:srgbClr val="212745"/>
      </a:dk2>
      <a:lt2>
        <a:srgbClr val="797979"/>
      </a:lt2>
      <a:accent1>
        <a:srgbClr val="0033A0"/>
      </a:accent1>
      <a:accent2>
        <a:srgbClr val="33BBFF"/>
      </a:accent2>
      <a:accent3>
        <a:srgbClr val="306D88"/>
      </a:accent3>
      <a:accent4>
        <a:srgbClr val="0082D5"/>
      </a:accent4>
      <a:accent5>
        <a:srgbClr val="F89A3A"/>
      </a:accent5>
      <a:accent6>
        <a:srgbClr val="C2CD36"/>
      </a:accent6>
      <a:hlink>
        <a:srgbClr val="F89A3A"/>
      </a:hlink>
      <a:folHlink>
        <a:srgbClr val="C2CD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orbel" panose="020B05030202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LMFD theme" id="{8C0C5EF8-A36C-41CE-8F7B-C9A8795EAD20}" vid="{B25E945B-6386-409D-B16E-F1CC00A8B915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9B453C-F2B2-4ECA-A6ED-7DBEF1B6D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C670F-05B9-4BB7-BA2C-0DE5B5C1E5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A3AD49-9331-450C-A2FE-6857A4DB38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275</TotalTime>
  <Words>240</Words>
  <Application>Microsoft Office PowerPoint</Application>
  <PresentationFormat>Widescreen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Calibri Light</vt:lpstr>
      <vt:lpstr>Corbel</vt:lpstr>
      <vt:lpstr>Wingdings</vt:lpstr>
      <vt:lpstr>Wingdings 3</vt:lpstr>
      <vt:lpstr>2020 LMFD theme</vt:lpstr>
      <vt:lpstr>Custom Design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Foley</dc:creator>
  <cp:lastModifiedBy>Laura Foley</cp:lastModifiedBy>
  <cp:revision>33</cp:revision>
  <dcterms:created xsi:type="dcterms:W3CDTF">2020-06-05T13:31:25Z</dcterms:created>
  <dcterms:modified xsi:type="dcterms:W3CDTF">2020-12-03T16:19:10Z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