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Lst>
  <p:sldIdLst>
    <p:sldId id="307" r:id="rId5"/>
    <p:sldId id="306" r:id="rId6"/>
    <p:sldId id="30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91" autoAdjust="0"/>
    <p:restoredTop sz="94539" autoAdjust="0"/>
  </p:normalViewPr>
  <p:slideViewPr>
    <p:cSldViewPr snapToGrid="0">
      <p:cViewPr varScale="1">
        <p:scale>
          <a:sx n="102" d="100"/>
          <a:sy n="102" d="100"/>
        </p:scale>
        <p:origin x="774"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BDA30A-31E5-8648-A334-CCAC9A2129E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7517805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7281279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Triangle background" hidden="1">
            <a:extLst>
              <a:ext uri="{FF2B5EF4-FFF2-40B4-BE49-F238E27FC236}">
                <a16:creationId xmlns:a16="http://schemas.microsoft.com/office/drawing/2014/main" id="{EC9ECEE6-B5FE-428F-9C8D-6CDAD510E09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oolsToo_Slide" descr="ToolsToo_Slide">
            <a:extLst>
              <a:ext uri="{FF2B5EF4-FFF2-40B4-BE49-F238E27FC236}">
                <a16:creationId xmlns:a16="http://schemas.microsoft.com/office/drawing/2014/main" id="{FF3FE118-7CEF-498D-B6F3-034E94774622}"/>
              </a:ext>
            </a:extLst>
          </p:cNvPr>
          <p:cNvSpPr/>
          <p:nvPr/>
        </p:nvSpPr>
        <p:spPr>
          <a:xfrm>
            <a:off x="0" y="0"/>
            <a:ext cx="12192000" cy="68580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pic>
        <p:nvPicPr>
          <p:cNvPr id="616" name="Triangle background" hidden="1">
            <a:extLst>
              <a:ext uri="{FF2B5EF4-FFF2-40B4-BE49-F238E27FC236}">
                <a16:creationId xmlns:a16="http://schemas.microsoft.com/office/drawing/2014/main" id="{30ECABA3-318A-4E7D-92A3-E285AA37DFB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6212029"/>
      </p:ext>
    </p:extLst>
  </p:cSld>
  <p:clrMap bg1="lt1" tx1="dk1" bg2="lt2" tx2="dk2" accent1="accent1" accent2="accent2" accent3="accent3" accent4="accent4" accent5="accent5" accent6="accent6" hlink="hlink" folHlink="folHlink"/>
  <p:sldLayoutIdLst>
    <p:sldLayoutId id="2147483681" r:id="rId1"/>
    <p:sldLayoutId id="2147483687" r:id="rId2"/>
  </p:sldLayoutIdLst>
  <p:hf sldNum="0" hdr="0" ftr="0" dt="0"/>
  <p:txStyles>
    <p:titleStyle>
      <a:lvl1pPr algn="l" defTabSz="914400" rtl="0" eaLnBrk="1" latinLnBrk="0" hangingPunct="1">
        <a:lnSpc>
          <a:spcPct val="80000"/>
        </a:lnSpc>
        <a:spcBef>
          <a:spcPct val="0"/>
        </a:spcBef>
        <a:buNone/>
        <a:defRPr lang="en-US" sz="4800" kern="1200" spc="0" dirty="0">
          <a:solidFill>
            <a:schemeClr val="accent4"/>
          </a:solidFill>
          <a:latin typeface="Arial" panose="020B0604020202020204" pitchFamily="34" charset="0"/>
          <a:ea typeface="Roboto Condensed" panose="02000000000000000000" pitchFamily="2" charset="0"/>
          <a:cs typeface="Arial" panose="020B0604020202020204" pitchFamily="34" charset="0"/>
        </a:defRPr>
      </a:lvl1pPr>
    </p:titleStyle>
    <p:bodyStyle>
      <a:lvl1pPr marL="0" indent="0" algn="l" defTabSz="914400" rtl="0" eaLnBrk="1" latinLnBrk="0" hangingPunct="1">
        <a:lnSpc>
          <a:spcPct val="80000"/>
        </a:lnSpc>
        <a:spcBef>
          <a:spcPts val="1000"/>
        </a:spcBef>
        <a:buFont typeface="Arial" pitchFamily="34" charset="0"/>
        <a:buNone/>
        <a:defRPr sz="4000" kern="1200" spc="0">
          <a:solidFill>
            <a:schemeClr val="bg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80000"/>
        </a:lnSpc>
        <a:spcBef>
          <a:spcPts val="1000"/>
        </a:spcBef>
        <a:buClr>
          <a:schemeClr val="accent5"/>
        </a:buClr>
        <a:buFont typeface="Wingdings" panose="05000000000000000000" pitchFamily="2" charset="2"/>
        <a:buChar char="§"/>
        <a:defRPr sz="3200" kern="1200" spc="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80000"/>
        </a:lnSpc>
        <a:spcBef>
          <a:spcPts val="1000"/>
        </a:spcBef>
        <a:buClr>
          <a:schemeClr val="accent6"/>
        </a:buClr>
        <a:buSzPct val="80000"/>
        <a:buFont typeface="Wingdings 3" panose="05040102010807070707" pitchFamily="18" charset="2"/>
        <a:buChar char=""/>
        <a:defRPr sz="2800" kern="1200" spc="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4.0/?ref=ccchooser"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hyperlink" Target="https://www.lauramfoley.com/free-game/" TargetMode="External"/><Relationship Id="rId7" Type="http://schemas.openxmlformats.org/officeDocument/2006/relationships/image" Target="../media/image7.tif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hyperlink" Target="https://creativecommons.org/licenses/by/4.0/?ref=ccchooser" TargetMode="External"/><Relationship Id="rId4" Type="http://schemas.openxmlformats.org/officeDocument/2006/relationships/hyperlink" Target="https://www.linkedin.com/in/lauramfoleydesig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88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072EA3-0DDD-4993-B5EB-DB67AC4F8778}"/>
              </a:ext>
            </a:extLst>
          </p:cNvPr>
          <p:cNvSpPr txBox="1"/>
          <p:nvPr/>
        </p:nvSpPr>
        <p:spPr>
          <a:xfrm>
            <a:off x="476340" y="1150963"/>
            <a:ext cx="2849664" cy="4873129"/>
          </a:xfrm>
          <a:prstGeom prst="rect">
            <a:avLst/>
          </a:prstGeom>
          <a:noFill/>
        </p:spPr>
        <p:txBody>
          <a:bodyPr wrap="square" numCol="1" spcCol="228600" rtlCol="0">
            <a:spAutoFit/>
          </a:bodyPr>
          <a:lstStyle/>
          <a:p>
            <a:pPr>
              <a:spcAft>
                <a:spcPts val="1000"/>
              </a:spcAft>
            </a:pPr>
            <a:r>
              <a:rPr lang="en-US" sz="1400" dirty="0">
                <a:solidFill>
                  <a:schemeClr val="accent1"/>
                </a:solidFill>
                <a:latin typeface="Arial" panose="020B0604020202020204" pitchFamily="34" charset="0"/>
                <a:cs typeface="Arial" panose="020B0604020202020204" pitchFamily="34" charset="0"/>
              </a:rPr>
              <a:t>This is a great way to liven up any online or in-person meeting! Add your own questions, change the colors, or copy and paste the game slide into your own template to customize it with your own branding.</a:t>
            </a:r>
          </a:p>
          <a:p>
            <a:pPr>
              <a:spcAft>
                <a:spcPts val="1000"/>
              </a:spcAft>
            </a:pPr>
            <a:r>
              <a:rPr lang="en-US" sz="1400" dirty="0">
                <a:solidFill>
                  <a:schemeClr val="accent1"/>
                </a:solidFill>
                <a:latin typeface="Arial" panose="020B0604020202020204" pitchFamily="34" charset="0"/>
                <a:cs typeface="Arial" panose="020B0604020202020204" pitchFamily="34" charset="0"/>
              </a:rPr>
              <a:t>This game is played in the Presenter View. To play, ask someone to choose a Topic. Click on the “???” box to reveal the question. After one minute, that question fades and is unavailable to choose. Play continues until all 15 questions have been asked.</a:t>
            </a:r>
          </a:p>
          <a:p>
            <a:pPr>
              <a:spcAft>
                <a:spcPts val="1000"/>
              </a:spcAft>
            </a:pPr>
            <a:r>
              <a:rPr lang="en-US" sz="1400" dirty="0">
                <a:solidFill>
                  <a:schemeClr val="accent1"/>
                </a:solidFill>
                <a:latin typeface="Arial" panose="020B0604020202020204" pitchFamily="34" charset="0"/>
                <a:cs typeface="Arial" panose="020B0604020202020204" pitchFamily="34" charset="0"/>
              </a:rPr>
              <a:t>This game is licensed under Creative Commons. You can share and adapt it for personal or commercial use as long as you include the attribution that’s at the bottom of the game slide. </a:t>
            </a:r>
          </a:p>
        </p:txBody>
      </p:sp>
      <p:sp>
        <p:nvSpPr>
          <p:cNvPr id="8" name="TextBox 7">
            <a:extLst>
              <a:ext uri="{FF2B5EF4-FFF2-40B4-BE49-F238E27FC236}">
                <a16:creationId xmlns:a16="http://schemas.microsoft.com/office/drawing/2014/main" id="{D52AB661-CC2F-4F08-BB5B-1414BA4C0D14}"/>
              </a:ext>
            </a:extLst>
          </p:cNvPr>
          <p:cNvSpPr txBox="1"/>
          <p:nvPr/>
        </p:nvSpPr>
        <p:spPr>
          <a:xfrm>
            <a:off x="4448888" y="1713408"/>
            <a:ext cx="4038384" cy="4437112"/>
          </a:xfrm>
          <a:prstGeom prst="rect">
            <a:avLst/>
          </a:prstGeom>
          <a:noFill/>
        </p:spPr>
        <p:txBody>
          <a:bodyPr wrap="square">
            <a:spAutoFit/>
          </a:bodyPr>
          <a:lstStyle/>
          <a:p>
            <a:pPr>
              <a:spcAft>
                <a:spcPts val="1000"/>
              </a:spcAft>
            </a:pPr>
            <a:r>
              <a:rPr lang="en-US" sz="1400" dirty="0">
                <a:solidFill>
                  <a:schemeClr val="accent1"/>
                </a:solidFill>
                <a:latin typeface="Arial" panose="020B0604020202020204" pitchFamily="34" charset="0"/>
                <a:cs typeface="Arial" panose="020B0604020202020204" pitchFamily="34" charset="0"/>
              </a:rPr>
              <a:t>Change the generic column headings </a:t>
            </a:r>
            <a:br>
              <a:rPr lang="en-US" sz="1400" dirty="0">
                <a:solidFill>
                  <a:schemeClr val="accent1"/>
                </a:solidFill>
                <a:latin typeface="Arial" panose="020B0604020202020204" pitchFamily="34" charset="0"/>
                <a:cs typeface="Arial" panose="020B0604020202020204" pitchFamily="34" charset="0"/>
              </a:rPr>
            </a:br>
            <a:r>
              <a:rPr lang="en-US" sz="1400" dirty="0">
                <a:solidFill>
                  <a:schemeClr val="accent1"/>
                </a:solidFill>
                <a:latin typeface="Arial" panose="020B0604020202020204" pitchFamily="34" charset="0"/>
                <a:cs typeface="Arial" panose="020B0604020202020204" pitchFamily="34" charset="0"/>
              </a:rPr>
              <a:t>(TopicA, TopicB, etc.) to your own topics.</a:t>
            </a:r>
          </a:p>
          <a:p>
            <a:pPr>
              <a:spcAft>
                <a:spcPts val="1000"/>
              </a:spcAft>
            </a:pPr>
            <a:r>
              <a:rPr lang="en-US" sz="1400" dirty="0">
                <a:solidFill>
                  <a:schemeClr val="accent1"/>
                </a:solidFill>
                <a:latin typeface="Arial" panose="020B0604020202020204" pitchFamily="34" charset="0"/>
                <a:cs typeface="Arial" panose="020B0604020202020204" pitchFamily="34" charset="0"/>
              </a:rPr>
              <a:t>Click on any object then go to Shape Format/ Selection Pane. Hide all of the “???” slides.</a:t>
            </a:r>
          </a:p>
          <a:p>
            <a:pPr>
              <a:spcAft>
                <a:spcPts val="1000"/>
              </a:spcAft>
            </a:pPr>
            <a:r>
              <a:rPr lang="en-US" sz="1400" dirty="0">
                <a:solidFill>
                  <a:schemeClr val="accent1"/>
                </a:solidFill>
                <a:latin typeface="Arial" panose="020B0604020202020204" pitchFamily="34" charset="0"/>
                <a:cs typeface="Arial" panose="020B0604020202020204" pitchFamily="34" charset="0"/>
              </a:rPr>
              <a:t>Replace placeholder text with your own questions.</a:t>
            </a:r>
          </a:p>
          <a:p>
            <a:pPr>
              <a:spcAft>
                <a:spcPts val="1000"/>
              </a:spcAft>
            </a:pPr>
            <a:r>
              <a:rPr lang="en-US" sz="1400" dirty="0">
                <a:solidFill>
                  <a:schemeClr val="accent1"/>
                </a:solidFill>
                <a:latin typeface="Arial" panose="020B0604020202020204" pitchFamily="34" charset="0"/>
                <a:cs typeface="Arial" panose="020B0604020202020204" pitchFamily="34" charset="0"/>
              </a:rPr>
              <a:t>In the Selection Pane, click Show All.</a:t>
            </a:r>
          </a:p>
          <a:p>
            <a:pPr>
              <a:spcAft>
                <a:spcPts val="500"/>
              </a:spcAft>
            </a:pPr>
            <a:r>
              <a:rPr lang="en-US" sz="1400" dirty="0">
                <a:solidFill>
                  <a:schemeClr val="accent1"/>
                </a:solidFill>
                <a:latin typeface="Arial" panose="020B0604020202020204" pitchFamily="34" charset="0"/>
                <a:cs typeface="Arial" panose="020B0604020202020204" pitchFamily="34" charset="0"/>
              </a:rPr>
              <a:t>Customizing the Game</a:t>
            </a:r>
          </a:p>
          <a:p>
            <a:pPr marL="171450" indent="-171450">
              <a:spcAft>
                <a:spcPts val="500"/>
              </a:spcAft>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To change the colors, go to the Slide Master and select a new color palette. </a:t>
            </a:r>
          </a:p>
          <a:p>
            <a:pPr marL="171450" indent="-171450">
              <a:spcAft>
                <a:spcPts val="500"/>
              </a:spcAft>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Copy and paste the slide into your own template so it matches your other presentations.</a:t>
            </a:r>
          </a:p>
          <a:p>
            <a:pPr marL="171450" indent="-171450">
              <a:spcAft>
                <a:spcPts val="1000"/>
              </a:spcAft>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You can also change the font</a:t>
            </a:r>
          </a:p>
          <a:p>
            <a:pPr>
              <a:spcAft>
                <a:spcPts val="1000"/>
              </a:spcAft>
            </a:pPr>
            <a:r>
              <a:rPr lang="en-US" sz="1400" dirty="0">
                <a:solidFill>
                  <a:schemeClr val="accent1"/>
                </a:solidFill>
                <a:latin typeface="Arial" panose="020B0604020202020204" pitchFamily="34" charset="0"/>
                <a:cs typeface="Arial" panose="020B0604020202020204" pitchFamily="34" charset="0"/>
              </a:rPr>
              <a:t>Please keep the attribution text at the bottom of the slide. Thank you!</a:t>
            </a:r>
          </a:p>
        </p:txBody>
      </p:sp>
      <p:sp>
        <p:nvSpPr>
          <p:cNvPr id="11" name="Freeform: Shape 10">
            <a:extLst>
              <a:ext uri="{FF2B5EF4-FFF2-40B4-BE49-F238E27FC236}">
                <a16:creationId xmlns:a16="http://schemas.microsoft.com/office/drawing/2014/main" id="{24D6FF10-91A2-48AC-BAE5-9B5832CCD30C}"/>
              </a:ext>
            </a:extLst>
          </p:cNvPr>
          <p:cNvSpPr/>
          <p:nvPr/>
        </p:nvSpPr>
        <p:spPr>
          <a:xfrm>
            <a:off x="4147492" y="1739401"/>
            <a:ext cx="274320" cy="274320"/>
          </a:xfrm>
          <a:prstGeom prst="ellipse">
            <a:avLst/>
          </a:prstGeom>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5260" tIns="175260" rIns="175260" bIns="175260" numCol="1" spcCol="1270" anchor="ctr" anchorCtr="0">
            <a:noAutofit/>
          </a:bodyPr>
          <a:lstStyle/>
          <a:p>
            <a:pPr marL="0" lvl="0" indent="0" algn="ctr" defTabSz="2044700">
              <a:spcBef>
                <a:spcPct val="0"/>
              </a:spcBef>
              <a:spcAft>
                <a:spcPct val="35000"/>
              </a:spcAft>
              <a:buNone/>
            </a:pPr>
            <a:r>
              <a:rPr lang="en-US" sz="1600" kern="1200" dirty="0">
                <a:latin typeface="Arial" panose="020B0604020202020204" pitchFamily="34" charset="0"/>
                <a:cs typeface="Arial" panose="020B0604020202020204" pitchFamily="34" charset="0"/>
              </a:rPr>
              <a:t>1</a:t>
            </a:r>
          </a:p>
        </p:txBody>
      </p:sp>
      <p:sp>
        <p:nvSpPr>
          <p:cNvPr id="12" name="Freeform: Shape 11">
            <a:extLst>
              <a:ext uri="{FF2B5EF4-FFF2-40B4-BE49-F238E27FC236}">
                <a16:creationId xmlns:a16="http://schemas.microsoft.com/office/drawing/2014/main" id="{BD96E380-7422-448C-B6CF-C4F9A392A0B6}"/>
              </a:ext>
            </a:extLst>
          </p:cNvPr>
          <p:cNvSpPr/>
          <p:nvPr/>
        </p:nvSpPr>
        <p:spPr>
          <a:xfrm>
            <a:off x="4147492" y="2368464"/>
            <a:ext cx="274320" cy="274320"/>
          </a:xfrm>
          <a:prstGeom prst="ellipse">
            <a:avLst/>
          </a:prstGeom>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5260" tIns="175260" rIns="175260" bIns="175260" numCol="1" spcCol="1270" anchor="ctr" anchorCtr="0">
            <a:noAutofit/>
          </a:bodyPr>
          <a:lstStyle/>
          <a:p>
            <a:pPr marL="0" lvl="0" indent="0" algn="ctr" defTabSz="2044700">
              <a:spcBef>
                <a:spcPct val="0"/>
              </a:spcBef>
              <a:spcAft>
                <a:spcPct val="35000"/>
              </a:spcAft>
              <a:buNone/>
            </a:pPr>
            <a:r>
              <a:rPr lang="en-US" sz="1600" kern="1200" dirty="0">
                <a:latin typeface="Arial" panose="020B0604020202020204" pitchFamily="34" charset="0"/>
                <a:cs typeface="Arial" panose="020B0604020202020204" pitchFamily="34" charset="0"/>
              </a:rPr>
              <a:t>2</a:t>
            </a:r>
          </a:p>
        </p:txBody>
      </p:sp>
      <p:sp>
        <p:nvSpPr>
          <p:cNvPr id="13" name="Freeform: Shape 12">
            <a:extLst>
              <a:ext uri="{FF2B5EF4-FFF2-40B4-BE49-F238E27FC236}">
                <a16:creationId xmlns:a16="http://schemas.microsoft.com/office/drawing/2014/main" id="{DC5D1713-3069-47ED-978A-78FACC1038E3}"/>
              </a:ext>
            </a:extLst>
          </p:cNvPr>
          <p:cNvSpPr/>
          <p:nvPr/>
        </p:nvSpPr>
        <p:spPr>
          <a:xfrm>
            <a:off x="4147492" y="2847898"/>
            <a:ext cx="274320" cy="274320"/>
          </a:xfrm>
          <a:prstGeom prst="ellipse">
            <a:avLst/>
          </a:prstGeom>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5260" tIns="175260" rIns="175260" bIns="175260" numCol="1" spcCol="1270" anchor="ctr" anchorCtr="0">
            <a:noAutofit/>
          </a:bodyPr>
          <a:lstStyle/>
          <a:p>
            <a:pPr marL="0" lvl="0" indent="0" algn="ctr" defTabSz="2044700">
              <a:spcBef>
                <a:spcPct val="0"/>
              </a:spcBef>
              <a:spcAft>
                <a:spcPct val="35000"/>
              </a:spcAft>
              <a:buNone/>
            </a:pPr>
            <a:r>
              <a:rPr lang="en-US" sz="1600" kern="1200" dirty="0">
                <a:latin typeface="Arial" panose="020B0604020202020204" pitchFamily="34" charset="0"/>
                <a:cs typeface="Arial" panose="020B0604020202020204" pitchFamily="34" charset="0"/>
              </a:rPr>
              <a:t>3</a:t>
            </a:r>
          </a:p>
        </p:txBody>
      </p:sp>
      <p:sp>
        <p:nvSpPr>
          <p:cNvPr id="14" name="Freeform: Shape 13">
            <a:extLst>
              <a:ext uri="{FF2B5EF4-FFF2-40B4-BE49-F238E27FC236}">
                <a16:creationId xmlns:a16="http://schemas.microsoft.com/office/drawing/2014/main" id="{2F8EF0AE-A05D-4E29-B624-6074D6709338}"/>
              </a:ext>
            </a:extLst>
          </p:cNvPr>
          <p:cNvSpPr/>
          <p:nvPr/>
        </p:nvSpPr>
        <p:spPr>
          <a:xfrm>
            <a:off x="4147492" y="3380291"/>
            <a:ext cx="274320" cy="274320"/>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5260" tIns="175260" rIns="175260" bIns="175260" numCol="1" spcCol="1270" anchor="ctr" anchorCtr="0">
            <a:noAutofit/>
          </a:bodyPr>
          <a:lstStyle/>
          <a:p>
            <a:pPr marL="0" lvl="0" indent="0" algn="ctr" defTabSz="2044700">
              <a:spcBef>
                <a:spcPct val="0"/>
              </a:spcBef>
              <a:spcAft>
                <a:spcPct val="35000"/>
              </a:spcAft>
              <a:buNone/>
            </a:pPr>
            <a:r>
              <a:rPr lang="en-US" sz="1600" kern="1200" dirty="0">
                <a:latin typeface="Arial" panose="020B0604020202020204" pitchFamily="34" charset="0"/>
                <a:cs typeface="Arial" panose="020B0604020202020204" pitchFamily="34" charset="0"/>
              </a:rPr>
              <a:t>4</a:t>
            </a:r>
          </a:p>
        </p:txBody>
      </p:sp>
      <p:sp>
        <p:nvSpPr>
          <p:cNvPr id="15" name="Freeform: Shape 14">
            <a:extLst>
              <a:ext uri="{FF2B5EF4-FFF2-40B4-BE49-F238E27FC236}">
                <a16:creationId xmlns:a16="http://schemas.microsoft.com/office/drawing/2014/main" id="{21A5578F-B96E-4ED1-B13C-DB66EEF8130B}"/>
              </a:ext>
            </a:extLst>
          </p:cNvPr>
          <p:cNvSpPr/>
          <p:nvPr/>
        </p:nvSpPr>
        <p:spPr>
          <a:xfrm>
            <a:off x="4147492" y="3712168"/>
            <a:ext cx="274320" cy="274320"/>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75260" tIns="175260" rIns="175260" bIns="175260" numCol="1" spcCol="1270" anchor="ctr" anchorCtr="0">
            <a:noAutofit/>
          </a:bodyPr>
          <a:lstStyle/>
          <a:p>
            <a:pPr marL="0" lvl="0" indent="0" algn="ctr" defTabSz="2044700">
              <a:spcBef>
                <a:spcPct val="0"/>
              </a:spcBef>
              <a:spcAft>
                <a:spcPct val="35000"/>
              </a:spcAft>
              <a:buNone/>
            </a:pPr>
            <a:r>
              <a:rPr lang="en-US" sz="1600" kern="1200" dirty="0">
                <a:latin typeface="Arial" panose="020B0604020202020204" pitchFamily="34" charset="0"/>
                <a:cs typeface="Arial" panose="020B0604020202020204" pitchFamily="34" charset="0"/>
              </a:rPr>
              <a:t>5</a:t>
            </a:r>
          </a:p>
        </p:txBody>
      </p:sp>
      <p:sp>
        <p:nvSpPr>
          <p:cNvPr id="16" name="Freeform: Shape 15">
            <a:extLst>
              <a:ext uri="{FF2B5EF4-FFF2-40B4-BE49-F238E27FC236}">
                <a16:creationId xmlns:a16="http://schemas.microsoft.com/office/drawing/2014/main" id="{F897E759-5EEB-48B5-BEDE-AC98F8DA804A}"/>
              </a:ext>
            </a:extLst>
          </p:cNvPr>
          <p:cNvSpPr/>
          <p:nvPr/>
        </p:nvSpPr>
        <p:spPr>
          <a:xfrm>
            <a:off x="4147492" y="5547323"/>
            <a:ext cx="274320" cy="274320"/>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5260" tIns="175260" rIns="175260" bIns="175260" numCol="1" spcCol="1270" anchor="ctr" anchorCtr="0">
            <a:noAutofit/>
          </a:bodyPr>
          <a:lstStyle/>
          <a:p>
            <a:pPr marL="0" lvl="0" indent="0" algn="ctr" defTabSz="2044700">
              <a:spcBef>
                <a:spcPct val="0"/>
              </a:spcBef>
              <a:spcAft>
                <a:spcPct val="35000"/>
              </a:spcAft>
              <a:buNone/>
            </a:pPr>
            <a:r>
              <a:rPr lang="en-US" sz="1600" kern="1200" dirty="0">
                <a:latin typeface="Arial" panose="020B0604020202020204" pitchFamily="34" charset="0"/>
                <a:cs typeface="Arial" panose="020B0604020202020204" pitchFamily="34" charset="0"/>
              </a:rPr>
              <a:t>6</a:t>
            </a:r>
          </a:p>
        </p:txBody>
      </p:sp>
      <p:pic>
        <p:nvPicPr>
          <p:cNvPr id="9" name="Picture 8">
            <a:extLst>
              <a:ext uri="{FF2B5EF4-FFF2-40B4-BE49-F238E27FC236}">
                <a16:creationId xmlns:a16="http://schemas.microsoft.com/office/drawing/2014/main" id="{855D2E56-81B6-4609-AA67-9325C3A14EA4}"/>
              </a:ext>
            </a:extLst>
          </p:cNvPr>
          <p:cNvPicPr>
            <a:picLocks noChangeAspect="1"/>
          </p:cNvPicPr>
          <p:nvPr/>
        </p:nvPicPr>
        <p:blipFill>
          <a:blip r:embed="rId2"/>
          <a:stretch>
            <a:fillRect/>
          </a:stretch>
        </p:blipFill>
        <p:spPr>
          <a:xfrm>
            <a:off x="144574" y="-97585"/>
            <a:ext cx="11248095" cy="1286367"/>
          </a:xfrm>
          <a:prstGeom prst="rect">
            <a:avLst/>
          </a:prstGeom>
        </p:spPr>
      </p:pic>
      <p:sp>
        <p:nvSpPr>
          <p:cNvPr id="23" name="TextBox 22">
            <a:extLst>
              <a:ext uri="{FF2B5EF4-FFF2-40B4-BE49-F238E27FC236}">
                <a16:creationId xmlns:a16="http://schemas.microsoft.com/office/drawing/2014/main" id="{130B64AC-CC09-4DA9-B02D-077141A6482C}"/>
              </a:ext>
            </a:extLst>
          </p:cNvPr>
          <p:cNvSpPr txBox="1"/>
          <p:nvPr/>
        </p:nvSpPr>
        <p:spPr>
          <a:xfrm>
            <a:off x="3901830" y="1125808"/>
            <a:ext cx="4038384" cy="369332"/>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How to use the file</a:t>
            </a:r>
          </a:p>
        </p:txBody>
      </p:sp>
      <p:sp>
        <p:nvSpPr>
          <p:cNvPr id="22" name="AutoShape 5" descr="CC icon">
            <a:hlinkClick r:id="rId3"/>
            <a:extLst>
              <a:ext uri="{FF2B5EF4-FFF2-40B4-BE49-F238E27FC236}">
                <a16:creationId xmlns:a16="http://schemas.microsoft.com/office/drawing/2014/main" id="{DEFE9899-1785-5F47-A5A2-380FF9C0EB72}"/>
              </a:ext>
            </a:extLst>
          </p:cNvPr>
          <p:cNvSpPr>
            <a:spLocks noChangeAspect="1" noChangeArrowheads="1"/>
          </p:cNvSpPr>
          <p:nvPr/>
        </p:nvSpPr>
        <p:spPr bwMode="auto">
          <a:xfrm>
            <a:off x="5768622" y="-3394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AutoShape 6" descr="by icon">
            <a:extLst>
              <a:ext uri="{FF2B5EF4-FFF2-40B4-BE49-F238E27FC236}">
                <a16:creationId xmlns:a16="http://schemas.microsoft.com/office/drawing/2014/main" id="{A82F63E6-5AF9-3C4C-8481-7A24EE75EF86}"/>
              </a:ext>
            </a:extLst>
          </p:cNvPr>
          <p:cNvSpPr>
            <a:spLocks noChangeAspect="1" noChangeArrowheads="1"/>
          </p:cNvSpPr>
          <p:nvPr/>
        </p:nvSpPr>
        <p:spPr bwMode="auto">
          <a:xfrm>
            <a:off x="6228997" y="-3394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0" name="Group 9">
            <a:extLst>
              <a:ext uri="{FF2B5EF4-FFF2-40B4-BE49-F238E27FC236}">
                <a16:creationId xmlns:a16="http://schemas.microsoft.com/office/drawing/2014/main" id="{8FECCAEB-8866-44A3-9FF7-1C9875D3D7FC}"/>
              </a:ext>
            </a:extLst>
          </p:cNvPr>
          <p:cNvGrpSpPr/>
          <p:nvPr/>
        </p:nvGrpSpPr>
        <p:grpSpPr>
          <a:xfrm>
            <a:off x="8140150" y="1497217"/>
            <a:ext cx="3838952" cy="2112230"/>
            <a:chOff x="8090455" y="1586668"/>
            <a:chExt cx="3838952" cy="2112230"/>
          </a:xfrm>
        </p:grpSpPr>
        <p:sp>
          <p:nvSpPr>
            <p:cNvPr id="7" name="Trapezoid 6">
              <a:extLst>
                <a:ext uri="{FF2B5EF4-FFF2-40B4-BE49-F238E27FC236}">
                  <a16:creationId xmlns:a16="http://schemas.microsoft.com/office/drawing/2014/main" id="{CAFD6F4F-B8D7-4AFE-8C26-3D57CFFC2B5E}"/>
                </a:ext>
              </a:extLst>
            </p:cNvPr>
            <p:cNvSpPr/>
            <p:nvPr/>
          </p:nvSpPr>
          <p:spPr>
            <a:xfrm rot="16200000">
              <a:off x="8282447" y="1394677"/>
              <a:ext cx="2112229" cy="2496213"/>
            </a:xfrm>
            <a:prstGeom prst="trapezoid">
              <a:avLst>
                <a:gd name="adj" fmla="val 39659"/>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3C6D5838-3094-4925-A8DF-DF6E7FBFBA1E}"/>
                </a:ext>
              </a:extLst>
            </p:cNvPr>
            <p:cNvGrpSpPr/>
            <p:nvPr/>
          </p:nvGrpSpPr>
          <p:grpSpPr>
            <a:xfrm>
              <a:off x="8298874" y="2220508"/>
              <a:ext cx="1917700" cy="844550"/>
              <a:chOff x="2285136" y="4506934"/>
              <a:chExt cx="1917700" cy="844550"/>
            </a:xfrm>
            <a:effectLst>
              <a:outerShdw blurRad="50800" dist="38100" dir="2700000" algn="tl" rotWithShape="0">
                <a:prstClr val="black">
                  <a:alpha val="40000"/>
                </a:prstClr>
              </a:outerShdw>
            </a:effectLst>
          </p:grpSpPr>
          <p:pic>
            <p:nvPicPr>
              <p:cNvPr id="35" name="Picture 34" descr="A screenshot of a cell phone&#10;&#10;Description automatically generated">
                <a:extLst>
                  <a:ext uri="{FF2B5EF4-FFF2-40B4-BE49-F238E27FC236}">
                    <a16:creationId xmlns:a16="http://schemas.microsoft.com/office/drawing/2014/main" id="{FA1424D5-4E76-4E20-829D-EDCF8BF74E6E}"/>
                  </a:ext>
                </a:extLst>
              </p:cNvPr>
              <p:cNvPicPr>
                <a:picLocks noChangeAspect="1"/>
              </p:cNvPicPr>
              <p:nvPr/>
            </p:nvPicPr>
            <p:blipFill>
              <a:blip r:embed="rId4"/>
              <a:stretch>
                <a:fillRect/>
              </a:stretch>
            </p:blipFill>
            <p:spPr>
              <a:xfrm>
                <a:off x="2285136" y="4506934"/>
                <a:ext cx="1917700" cy="844550"/>
              </a:xfrm>
              <a:prstGeom prst="rect">
                <a:avLst/>
              </a:prstGeom>
            </p:spPr>
          </p:pic>
          <p:sp>
            <p:nvSpPr>
              <p:cNvPr id="25" name="Oval 24">
                <a:extLst>
                  <a:ext uri="{FF2B5EF4-FFF2-40B4-BE49-F238E27FC236}">
                    <a16:creationId xmlns:a16="http://schemas.microsoft.com/office/drawing/2014/main" id="{C3037A9D-4D80-4D0E-828D-B75AD2677E36}"/>
                  </a:ext>
                </a:extLst>
              </p:cNvPr>
              <p:cNvSpPr/>
              <p:nvPr/>
            </p:nvSpPr>
            <p:spPr>
              <a:xfrm>
                <a:off x="2777247" y="5009744"/>
                <a:ext cx="768485" cy="204281"/>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D4F86093-BEDC-49EE-87BD-0C151B26E112}"/>
                </a:ext>
              </a:extLst>
            </p:cNvPr>
            <p:cNvGrpSpPr/>
            <p:nvPr/>
          </p:nvGrpSpPr>
          <p:grpSpPr>
            <a:xfrm>
              <a:off x="10552718" y="1586668"/>
              <a:ext cx="1376689" cy="2112230"/>
              <a:chOff x="4450179" y="4487698"/>
              <a:chExt cx="1376689" cy="2112230"/>
            </a:xfrm>
          </p:grpSpPr>
          <p:pic>
            <p:nvPicPr>
              <p:cNvPr id="6" name="Picture 5" descr="A screenshot of a computer&#10;&#10;Description automatically generated">
                <a:extLst>
                  <a:ext uri="{FF2B5EF4-FFF2-40B4-BE49-F238E27FC236}">
                    <a16:creationId xmlns:a16="http://schemas.microsoft.com/office/drawing/2014/main" id="{821CF2A9-983A-4F7B-828B-586493B1767D}"/>
                  </a:ext>
                </a:extLst>
              </p:cNvPr>
              <p:cNvPicPr>
                <a:picLocks noChangeAspect="1"/>
              </p:cNvPicPr>
              <p:nvPr/>
            </p:nvPicPr>
            <p:blipFill rotWithShape="1">
              <a:blip r:embed="rId5"/>
              <a:srcRect l="79832" t="25205" r="4650" b="34567"/>
              <a:stretch/>
            </p:blipFill>
            <p:spPr>
              <a:xfrm>
                <a:off x="4450179" y="4487698"/>
                <a:ext cx="1303621" cy="2112230"/>
              </a:xfrm>
              <a:prstGeom prst="rect">
                <a:avLst/>
              </a:prstGeom>
              <a:effectLst>
                <a:outerShdw blurRad="50800" dist="38100" dir="2700000" algn="tl" rotWithShape="0">
                  <a:prstClr val="black">
                    <a:alpha val="40000"/>
                  </a:prstClr>
                </a:outerShdw>
              </a:effectLst>
            </p:spPr>
          </p:pic>
          <p:sp>
            <p:nvSpPr>
              <p:cNvPr id="27" name="Rectangle: Rounded Corners 26">
                <a:extLst>
                  <a:ext uri="{FF2B5EF4-FFF2-40B4-BE49-F238E27FC236}">
                    <a16:creationId xmlns:a16="http://schemas.microsoft.com/office/drawing/2014/main" id="{709E4A95-291E-476E-81CD-D3DD31B2CCA2}"/>
                  </a:ext>
                </a:extLst>
              </p:cNvPr>
              <p:cNvSpPr/>
              <p:nvPr/>
            </p:nvSpPr>
            <p:spPr>
              <a:xfrm>
                <a:off x="4452763" y="5301574"/>
                <a:ext cx="1374105" cy="1298354"/>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68759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7" name="Topic E Q3">
            <a:extLst>
              <a:ext uri="{FF2B5EF4-FFF2-40B4-BE49-F238E27FC236}">
                <a16:creationId xmlns:a16="http://schemas.microsoft.com/office/drawing/2014/main" id="{80CE1CD3-2D4B-497D-AF70-C7BA6037FDD8}"/>
              </a:ext>
            </a:extLst>
          </p:cNvPr>
          <p:cNvSpPr/>
          <p:nvPr/>
        </p:nvSpPr>
        <p:spPr>
          <a:xfrm>
            <a:off x="9914453" y="5018617"/>
            <a:ext cx="2103120" cy="1371600"/>
          </a:xfrm>
          <a:prstGeom prst="round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dirty="0">
                <a:latin typeface="Arial" panose="020B0604020202020204" pitchFamily="34" charset="0"/>
              </a:rPr>
              <a:t>Placeholder</a:t>
            </a:r>
          </a:p>
        </p:txBody>
      </p:sp>
      <p:sp>
        <p:nvSpPr>
          <p:cNvPr id="20" name="Topic E Q2">
            <a:extLst>
              <a:ext uri="{FF2B5EF4-FFF2-40B4-BE49-F238E27FC236}">
                <a16:creationId xmlns:a16="http://schemas.microsoft.com/office/drawing/2014/main" id="{47388E90-B327-49E9-8847-E511BBC0AAB5}"/>
              </a:ext>
            </a:extLst>
          </p:cNvPr>
          <p:cNvSpPr/>
          <p:nvPr/>
        </p:nvSpPr>
        <p:spPr>
          <a:xfrm>
            <a:off x="9914453" y="3287840"/>
            <a:ext cx="2103120" cy="1371600"/>
          </a:xfrm>
          <a:prstGeom prst="round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600" dirty="0">
                <a:latin typeface="Arial" panose="020B0604020202020204" pitchFamily="34" charset="0"/>
              </a:rPr>
              <a:t>Placeholder</a:t>
            </a:r>
            <a:endParaRPr lang="en-US" sz="3200" dirty="0">
              <a:solidFill>
                <a:schemeClr val="accent4"/>
              </a:solidFill>
              <a:latin typeface="Arial Black" panose="020B0A04020102020204" pitchFamily="34" charset="0"/>
            </a:endParaRPr>
          </a:p>
        </p:txBody>
      </p:sp>
      <p:sp>
        <p:nvSpPr>
          <p:cNvPr id="18" name="Topic E Q1">
            <a:extLst>
              <a:ext uri="{FF2B5EF4-FFF2-40B4-BE49-F238E27FC236}">
                <a16:creationId xmlns:a16="http://schemas.microsoft.com/office/drawing/2014/main" id="{6E454B84-27B2-4258-B885-C95C15759F59}"/>
              </a:ext>
            </a:extLst>
          </p:cNvPr>
          <p:cNvSpPr/>
          <p:nvPr/>
        </p:nvSpPr>
        <p:spPr>
          <a:xfrm>
            <a:off x="9914453" y="1619965"/>
            <a:ext cx="2103120" cy="1371600"/>
          </a:xfrm>
          <a:prstGeom prst="round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dirty="0">
                <a:latin typeface="Arial" panose="020B0604020202020204" pitchFamily="34" charset="0"/>
              </a:rPr>
              <a:t>Placeholder</a:t>
            </a:r>
          </a:p>
        </p:txBody>
      </p:sp>
      <p:sp>
        <p:nvSpPr>
          <p:cNvPr id="25" name="Topic D Q3">
            <a:extLst>
              <a:ext uri="{FF2B5EF4-FFF2-40B4-BE49-F238E27FC236}">
                <a16:creationId xmlns:a16="http://schemas.microsoft.com/office/drawing/2014/main" id="{3490037A-726B-4860-BE56-CA314876BFD7}"/>
              </a:ext>
            </a:extLst>
          </p:cNvPr>
          <p:cNvSpPr/>
          <p:nvPr/>
        </p:nvSpPr>
        <p:spPr>
          <a:xfrm>
            <a:off x="7476909" y="5018617"/>
            <a:ext cx="2103120" cy="1371600"/>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dirty="0">
                <a:latin typeface="Arial" panose="020B0604020202020204" pitchFamily="34" charset="0"/>
              </a:rPr>
              <a:t>Placeholder</a:t>
            </a:r>
          </a:p>
        </p:txBody>
      </p:sp>
      <p:sp>
        <p:nvSpPr>
          <p:cNvPr id="24" name="Topic D Q2">
            <a:extLst>
              <a:ext uri="{FF2B5EF4-FFF2-40B4-BE49-F238E27FC236}">
                <a16:creationId xmlns:a16="http://schemas.microsoft.com/office/drawing/2014/main" id="{9CE6B33A-733E-4F1A-B37E-BFF3D1D4DFEF}"/>
              </a:ext>
            </a:extLst>
          </p:cNvPr>
          <p:cNvSpPr/>
          <p:nvPr/>
        </p:nvSpPr>
        <p:spPr>
          <a:xfrm>
            <a:off x="7476909" y="3287840"/>
            <a:ext cx="2103120" cy="1371600"/>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dirty="0">
                <a:latin typeface="Arial" panose="020B0604020202020204" pitchFamily="34" charset="0"/>
              </a:rPr>
              <a:t>Placeholder</a:t>
            </a:r>
          </a:p>
        </p:txBody>
      </p:sp>
      <p:sp>
        <p:nvSpPr>
          <p:cNvPr id="16" name="Topic D Q1">
            <a:extLst>
              <a:ext uri="{FF2B5EF4-FFF2-40B4-BE49-F238E27FC236}">
                <a16:creationId xmlns:a16="http://schemas.microsoft.com/office/drawing/2014/main" id="{97E0D2BC-7577-412B-B930-24B28C91082B}"/>
              </a:ext>
            </a:extLst>
          </p:cNvPr>
          <p:cNvSpPr/>
          <p:nvPr/>
        </p:nvSpPr>
        <p:spPr>
          <a:xfrm>
            <a:off x="7476909" y="1619965"/>
            <a:ext cx="2103120" cy="1371600"/>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dirty="0">
                <a:latin typeface="Arial" panose="020B0604020202020204" pitchFamily="34" charset="0"/>
              </a:rPr>
              <a:t>Placeholder</a:t>
            </a:r>
          </a:p>
        </p:txBody>
      </p:sp>
      <p:sp>
        <p:nvSpPr>
          <p:cNvPr id="22" name="Topic C Q3">
            <a:extLst>
              <a:ext uri="{FF2B5EF4-FFF2-40B4-BE49-F238E27FC236}">
                <a16:creationId xmlns:a16="http://schemas.microsoft.com/office/drawing/2014/main" id="{EA86C408-1236-4EA0-96E9-3883AB97ED66}"/>
              </a:ext>
            </a:extLst>
          </p:cNvPr>
          <p:cNvSpPr/>
          <p:nvPr/>
        </p:nvSpPr>
        <p:spPr>
          <a:xfrm>
            <a:off x="5039365" y="5018617"/>
            <a:ext cx="2103120" cy="1371600"/>
          </a:xfrm>
          <a:prstGeom prst="round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dirty="0">
                <a:latin typeface="Arial" panose="020B0604020202020204" pitchFamily="34" charset="0"/>
              </a:rPr>
              <a:t>Placeholder</a:t>
            </a:r>
          </a:p>
        </p:txBody>
      </p:sp>
      <p:sp>
        <p:nvSpPr>
          <p:cNvPr id="14" name="Topic C Q2">
            <a:extLst>
              <a:ext uri="{FF2B5EF4-FFF2-40B4-BE49-F238E27FC236}">
                <a16:creationId xmlns:a16="http://schemas.microsoft.com/office/drawing/2014/main" id="{32C31FF0-FD0A-4DC1-A8EE-B4139869825B}"/>
              </a:ext>
            </a:extLst>
          </p:cNvPr>
          <p:cNvSpPr/>
          <p:nvPr/>
        </p:nvSpPr>
        <p:spPr>
          <a:xfrm>
            <a:off x="5039365" y="3287840"/>
            <a:ext cx="2103120" cy="1371600"/>
          </a:xfrm>
          <a:prstGeom prst="round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dirty="0">
                <a:latin typeface="Arial" panose="020B0604020202020204" pitchFamily="34" charset="0"/>
              </a:rPr>
              <a:t>Placeholder</a:t>
            </a:r>
          </a:p>
        </p:txBody>
      </p:sp>
      <p:sp>
        <p:nvSpPr>
          <p:cNvPr id="12" name="Topic C Q1">
            <a:extLst>
              <a:ext uri="{FF2B5EF4-FFF2-40B4-BE49-F238E27FC236}">
                <a16:creationId xmlns:a16="http://schemas.microsoft.com/office/drawing/2014/main" id="{3E5F3C02-B27C-4FB6-B2EC-0F6551B51D7A}"/>
              </a:ext>
            </a:extLst>
          </p:cNvPr>
          <p:cNvSpPr/>
          <p:nvPr/>
        </p:nvSpPr>
        <p:spPr>
          <a:xfrm>
            <a:off x="5039365" y="1619965"/>
            <a:ext cx="2103120" cy="1371600"/>
          </a:xfrm>
          <a:prstGeom prst="round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dirty="0">
                <a:latin typeface="Arial" panose="020B0604020202020204" pitchFamily="34" charset="0"/>
              </a:rPr>
              <a:t>Placeholder</a:t>
            </a:r>
          </a:p>
        </p:txBody>
      </p:sp>
      <p:sp>
        <p:nvSpPr>
          <p:cNvPr id="26" name="Topic B Q3">
            <a:extLst>
              <a:ext uri="{FF2B5EF4-FFF2-40B4-BE49-F238E27FC236}">
                <a16:creationId xmlns:a16="http://schemas.microsoft.com/office/drawing/2014/main" id="{C65B951B-F078-4BAA-9954-46135A81FFC1}"/>
              </a:ext>
            </a:extLst>
          </p:cNvPr>
          <p:cNvSpPr/>
          <p:nvPr/>
        </p:nvSpPr>
        <p:spPr>
          <a:xfrm>
            <a:off x="2601820" y="5018617"/>
            <a:ext cx="2103120" cy="137160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dirty="0">
                <a:latin typeface="Arial" panose="020B0604020202020204" pitchFamily="34" charset="0"/>
              </a:rPr>
              <a:t>Placeholder</a:t>
            </a:r>
          </a:p>
        </p:txBody>
      </p:sp>
      <p:sp>
        <p:nvSpPr>
          <p:cNvPr id="19" name="Topic B Q2">
            <a:extLst>
              <a:ext uri="{FF2B5EF4-FFF2-40B4-BE49-F238E27FC236}">
                <a16:creationId xmlns:a16="http://schemas.microsoft.com/office/drawing/2014/main" id="{AF2E500E-3910-414A-9A11-DD8EA9AD2419}"/>
              </a:ext>
            </a:extLst>
          </p:cNvPr>
          <p:cNvSpPr/>
          <p:nvPr/>
        </p:nvSpPr>
        <p:spPr>
          <a:xfrm>
            <a:off x="2601820" y="3287840"/>
            <a:ext cx="2103120" cy="137160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dirty="0">
                <a:latin typeface="Arial" panose="020B0604020202020204" pitchFamily="34" charset="0"/>
              </a:rPr>
              <a:t>Placeholder</a:t>
            </a:r>
          </a:p>
        </p:txBody>
      </p:sp>
      <p:sp>
        <p:nvSpPr>
          <p:cNvPr id="10" name="Topic B Q1">
            <a:extLst>
              <a:ext uri="{FF2B5EF4-FFF2-40B4-BE49-F238E27FC236}">
                <a16:creationId xmlns:a16="http://schemas.microsoft.com/office/drawing/2014/main" id="{B011E803-92E4-4628-B6AD-6902BCA1AF6A}"/>
              </a:ext>
            </a:extLst>
          </p:cNvPr>
          <p:cNvSpPr/>
          <p:nvPr/>
        </p:nvSpPr>
        <p:spPr>
          <a:xfrm>
            <a:off x="2601820" y="1619965"/>
            <a:ext cx="2103120" cy="137160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600" dirty="0">
                <a:latin typeface="Arial" panose="020B0604020202020204" pitchFamily="34" charset="0"/>
              </a:rPr>
              <a:t>Placeholder</a:t>
            </a:r>
          </a:p>
        </p:txBody>
      </p:sp>
      <p:sp>
        <p:nvSpPr>
          <p:cNvPr id="23" name="Topic A Q3">
            <a:extLst>
              <a:ext uri="{FF2B5EF4-FFF2-40B4-BE49-F238E27FC236}">
                <a16:creationId xmlns:a16="http://schemas.microsoft.com/office/drawing/2014/main" id="{B7155ECE-C23D-4646-A6A7-1A51DE5047B4}"/>
              </a:ext>
            </a:extLst>
          </p:cNvPr>
          <p:cNvSpPr/>
          <p:nvPr/>
        </p:nvSpPr>
        <p:spPr>
          <a:xfrm>
            <a:off x="164275" y="5018617"/>
            <a:ext cx="2103120" cy="13716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dirty="0">
                <a:latin typeface="Arial" panose="020B0604020202020204" pitchFamily="34" charset="0"/>
              </a:rPr>
              <a:t>Placeholder</a:t>
            </a:r>
          </a:p>
        </p:txBody>
      </p:sp>
      <p:sp>
        <p:nvSpPr>
          <p:cNvPr id="21" name="Topic A Q2">
            <a:extLst>
              <a:ext uri="{FF2B5EF4-FFF2-40B4-BE49-F238E27FC236}">
                <a16:creationId xmlns:a16="http://schemas.microsoft.com/office/drawing/2014/main" id="{8E861295-C0BF-4868-90D3-352CED95636D}"/>
              </a:ext>
            </a:extLst>
          </p:cNvPr>
          <p:cNvSpPr/>
          <p:nvPr/>
        </p:nvSpPr>
        <p:spPr>
          <a:xfrm>
            <a:off x="164275" y="3287840"/>
            <a:ext cx="2103120" cy="13716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dirty="0">
                <a:latin typeface="Arial" panose="020B0604020202020204" pitchFamily="34" charset="0"/>
              </a:rPr>
              <a:t>Placeholder</a:t>
            </a:r>
          </a:p>
        </p:txBody>
      </p:sp>
      <p:sp>
        <p:nvSpPr>
          <p:cNvPr id="8" name="Topic A Q1">
            <a:extLst>
              <a:ext uri="{FF2B5EF4-FFF2-40B4-BE49-F238E27FC236}">
                <a16:creationId xmlns:a16="http://schemas.microsoft.com/office/drawing/2014/main" id="{26530AA4-032F-45E2-AADE-09EC87EF5FB4}"/>
              </a:ext>
            </a:extLst>
          </p:cNvPr>
          <p:cNvSpPr/>
          <p:nvPr/>
        </p:nvSpPr>
        <p:spPr>
          <a:xfrm>
            <a:off x="164275" y="1619965"/>
            <a:ext cx="2103120" cy="13716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dirty="0">
                <a:latin typeface="Arial" panose="020B0604020202020204" pitchFamily="34" charset="0"/>
              </a:rPr>
              <a:t>Placeholder</a:t>
            </a:r>
          </a:p>
        </p:txBody>
      </p:sp>
      <p:sp>
        <p:nvSpPr>
          <p:cNvPr id="56" name="Topic E ??? 3">
            <a:extLst>
              <a:ext uri="{FF2B5EF4-FFF2-40B4-BE49-F238E27FC236}">
                <a16:creationId xmlns:a16="http://schemas.microsoft.com/office/drawing/2014/main" id="{3EC420A0-DD68-4D77-A5F1-51324B698AE5}"/>
              </a:ext>
            </a:extLst>
          </p:cNvPr>
          <p:cNvSpPr/>
          <p:nvPr/>
        </p:nvSpPr>
        <p:spPr>
          <a:xfrm>
            <a:off x="9914453" y="5018617"/>
            <a:ext cx="2103120" cy="1371600"/>
          </a:xfrm>
          <a:prstGeom prst="round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0" lang="en-US" sz="4400" b="0" i="0" u="none" strike="noStrike" kern="1200" cap="none" spc="300" normalizeH="0" baseline="0" noProof="0" dirty="0">
                <a:ln>
                  <a:noFill/>
                </a:ln>
                <a:solidFill>
                  <a:prstClr val="white"/>
                </a:solidFill>
                <a:effectLst/>
                <a:uLnTx/>
                <a:uFillTx/>
                <a:latin typeface="Arial Black" panose="020B0A04020102020204" pitchFamily="34" charset="0"/>
                <a:ea typeface="+mn-ea"/>
                <a:cs typeface="+mn-cs"/>
              </a:rPr>
              <a:t>???</a:t>
            </a:r>
            <a:endParaRPr lang="en-US" sz="1600" dirty="0">
              <a:latin typeface="Arial" panose="020B0604020202020204" pitchFamily="34" charset="0"/>
            </a:endParaRPr>
          </a:p>
        </p:txBody>
      </p:sp>
      <p:sp>
        <p:nvSpPr>
          <p:cNvPr id="55" name="Topic E ??? 2">
            <a:extLst>
              <a:ext uri="{FF2B5EF4-FFF2-40B4-BE49-F238E27FC236}">
                <a16:creationId xmlns:a16="http://schemas.microsoft.com/office/drawing/2014/main" id="{69D63130-D0F2-4A30-9A58-CA7E9AC7734E}"/>
              </a:ext>
            </a:extLst>
          </p:cNvPr>
          <p:cNvSpPr/>
          <p:nvPr/>
        </p:nvSpPr>
        <p:spPr>
          <a:xfrm>
            <a:off x="9914453" y="3287840"/>
            <a:ext cx="2103120" cy="1371600"/>
          </a:xfrm>
          <a:prstGeom prst="round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0" lang="en-US" sz="4400" b="0" i="0" u="none" strike="noStrike" kern="1200" cap="none" spc="300" normalizeH="0" baseline="0" noProof="0" dirty="0">
                <a:ln>
                  <a:noFill/>
                </a:ln>
                <a:solidFill>
                  <a:prstClr val="white"/>
                </a:solidFill>
                <a:effectLst/>
                <a:uLnTx/>
                <a:uFillTx/>
                <a:latin typeface="Arial Black" panose="020B0A04020102020204" pitchFamily="34" charset="0"/>
                <a:ea typeface="+mn-ea"/>
                <a:cs typeface="+mn-cs"/>
              </a:rPr>
              <a:t>???</a:t>
            </a:r>
            <a:endParaRPr lang="en-US" sz="3200" dirty="0">
              <a:solidFill>
                <a:schemeClr val="accent4"/>
              </a:solidFill>
              <a:latin typeface="Arial Black" panose="020B0A04020102020204" pitchFamily="34" charset="0"/>
            </a:endParaRPr>
          </a:p>
        </p:txBody>
      </p:sp>
      <p:sp>
        <p:nvSpPr>
          <p:cNvPr id="54" name="Topic E ??? 1">
            <a:extLst>
              <a:ext uri="{FF2B5EF4-FFF2-40B4-BE49-F238E27FC236}">
                <a16:creationId xmlns:a16="http://schemas.microsoft.com/office/drawing/2014/main" id="{608AB3F1-9F76-4511-8A52-6C278252EF41}"/>
              </a:ext>
            </a:extLst>
          </p:cNvPr>
          <p:cNvSpPr/>
          <p:nvPr/>
        </p:nvSpPr>
        <p:spPr>
          <a:xfrm>
            <a:off x="9914453" y="1619965"/>
            <a:ext cx="2103120" cy="1371600"/>
          </a:xfrm>
          <a:prstGeom prst="round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0" lang="en-US" sz="4400" b="0" i="0" u="none" strike="noStrike" kern="1200" cap="none" spc="300" normalizeH="0" baseline="0" noProof="0" dirty="0">
                <a:ln>
                  <a:noFill/>
                </a:ln>
                <a:solidFill>
                  <a:prstClr val="white"/>
                </a:solidFill>
                <a:effectLst/>
                <a:uLnTx/>
                <a:uFillTx/>
                <a:latin typeface="Arial Black" panose="020B0A04020102020204" pitchFamily="34" charset="0"/>
                <a:ea typeface="+mn-ea"/>
                <a:cs typeface="+mn-cs"/>
              </a:rPr>
              <a:t>???</a:t>
            </a:r>
            <a:endParaRPr lang="en-US" sz="1600" dirty="0">
              <a:latin typeface="Arial" panose="020B0604020202020204" pitchFamily="34" charset="0"/>
            </a:endParaRPr>
          </a:p>
        </p:txBody>
      </p:sp>
      <p:sp>
        <p:nvSpPr>
          <p:cNvPr id="50" name="Topic D ??? 3">
            <a:extLst>
              <a:ext uri="{FF2B5EF4-FFF2-40B4-BE49-F238E27FC236}">
                <a16:creationId xmlns:a16="http://schemas.microsoft.com/office/drawing/2014/main" id="{8338489A-6017-4EDD-9EA2-C5A857E8DB8B}"/>
              </a:ext>
            </a:extLst>
          </p:cNvPr>
          <p:cNvSpPr/>
          <p:nvPr/>
        </p:nvSpPr>
        <p:spPr>
          <a:xfrm>
            <a:off x="7476909" y="5018617"/>
            <a:ext cx="2103120" cy="1371600"/>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3500000" scaled="1"/>
            <a:tileRect/>
          </a:gra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0" lang="en-US" sz="4400" b="0" i="0" u="none" strike="noStrike" kern="1200" cap="none" spc="300" normalizeH="0" baseline="0" noProof="0" dirty="0">
                <a:ln>
                  <a:noFill/>
                </a:ln>
                <a:solidFill>
                  <a:prstClr val="white"/>
                </a:solidFill>
                <a:effectLst/>
                <a:uLnTx/>
                <a:uFillTx/>
                <a:latin typeface="Arial Black" panose="020B0A04020102020204" pitchFamily="34" charset="0"/>
                <a:ea typeface="+mn-ea"/>
                <a:cs typeface="+mn-cs"/>
              </a:rPr>
              <a:t>???</a:t>
            </a:r>
            <a:endParaRPr lang="en-US" sz="1600" dirty="0">
              <a:latin typeface="Arial" panose="020B0604020202020204" pitchFamily="34" charset="0"/>
            </a:endParaRPr>
          </a:p>
        </p:txBody>
      </p:sp>
      <p:sp>
        <p:nvSpPr>
          <p:cNvPr id="49" name="Topic D ??? 2">
            <a:extLst>
              <a:ext uri="{FF2B5EF4-FFF2-40B4-BE49-F238E27FC236}">
                <a16:creationId xmlns:a16="http://schemas.microsoft.com/office/drawing/2014/main" id="{F5E3E80E-19D1-4243-9997-284075F9F7D9}"/>
              </a:ext>
            </a:extLst>
          </p:cNvPr>
          <p:cNvSpPr/>
          <p:nvPr/>
        </p:nvSpPr>
        <p:spPr>
          <a:xfrm>
            <a:off x="7476909" y="3287840"/>
            <a:ext cx="2103120" cy="1371600"/>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3500000" scaled="1"/>
            <a:tileRect/>
          </a:gra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0" lang="en-US" sz="4400" b="0" i="0" u="none" strike="noStrike" kern="1200" cap="none" spc="300" normalizeH="0" baseline="0" noProof="0" dirty="0">
                <a:ln>
                  <a:noFill/>
                </a:ln>
                <a:solidFill>
                  <a:prstClr val="white"/>
                </a:solidFill>
                <a:effectLst/>
                <a:uLnTx/>
                <a:uFillTx/>
                <a:latin typeface="Arial Black" panose="020B0A04020102020204" pitchFamily="34" charset="0"/>
                <a:ea typeface="+mn-ea"/>
                <a:cs typeface="+mn-cs"/>
              </a:rPr>
              <a:t>???</a:t>
            </a:r>
            <a:endParaRPr lang="en-US" sz="1600" dirty="0">
              <a:latin typeface="Arial" panose="020B0604020202020204" pitchFamily="34" charset="0"/>
            </a:endParaRPr>
          </a:p>
        </p:txBody>
      </p:sp>
      <p:sp>
        <p:nvSpPr>
          <p:cNvPr id="48" name="Topic D ??? 1">
            <a:extLst>
              <a:ext uri="{FF2B5EF4-FFF2-40B4-BE49-F238E27FC236}">
                <a16:creationId xmlns:a16="http://schemas.microsoft.com/office/drawing/2014/main" id="{679FFBAF-391C-48E8-868E-1590F4B92E5F}"/>
              </a:ext>
            </a:extLst>
          </p:cNvPr>
          <p:cNvSpPr/>
          <p:nvPr/>
        </p:nvSpPr>
        <p:spPr>
          <a:xfrm>
            <a:off x="7476909" y="1619965"/>
            <a:ext cx="2103120" cy="1371600"/>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3500000" scaled="1"/>
            <a:tileRect/>
          </a:gra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0" lang="en-US" sz="4400" b="0" i="0" u="none" strike="noStrike" kern="1200" cap="none" spc="300" normalizeH="0" baseline="0" noProof="0" dirty="0">
                <a:ln>
                  <a:noFill/>
                </a:ln>
                <a:solidFill>
                  <a:prstClr val="white"/>
                </a:solidFill>
                <a:effectLst/>
                <a:uLnTx/>
                <a:uFillTx/>
                <a:latin typeface="Arial Black" panose="020B0A04020102020204" pitchFamily="34" charset="0"/>
                <a:ea typeface="+mn-ea"/>
                <a:cs typeface="+mn-cs"/>
              </a:rPr>
              <a:t>???</a:t>
            </a:r>
            <a:endParaRPr lang="en-US" sz="1600" dirty="0">
              <a:latin typeface="Arial" panose="020B0604020202020204" pitchFamily="34" charset="0"/>
            </a:endParaRPr>
          </a:p>
        </p:txBody>
      </p:sp>
      <p:sp>
        <p:nvSpPr>
          <p:cNvPr id="44" name="Topic C ??? 3">
            <a:extLst>
              <a:ext uri="{FF2B5EF4-FFF2-40B4-BE49-F238E27FC236}">
                <a16:creationId xmlns:a16="http://schemas.microsoft.com/office/drawing/2014/main" id="{C64FBC35-6085-481B-9A20-0E2F5CC2AA77}"/>
              </a:ext>
            </a:extLst>
          </p:cNvPr>
          <p:cNvSpPr/>
          <p:nvPr/>
        </p:nvSpPr>
        <p:spPr>
          <a:xfrm>
            <a:off x="5039365" y="5018617"/>
            <a:ext cx="2103120" cy="1371600"/>
          </a:xfrm>
          <a:prstGeom prst="round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0" lang="en-US" sz="4400" b="0" i="0" u="none" strike="noStrike" kern="1200" cap="none" spc="300" normalizeH="0" baseline="0" noProof="0" dirty="0">
                <a:ln>
                  <a:noFill/>
                </a:ln>
                <a:solidFill>
                  <a:prstClr val="white"/>
                </a:solidFill>
                <a:effectLst/>
                <a:uLnTx/>
                <a:uFillTx/>
                <a:latin typeface="Arial Black" panose="020B0A04020102020204" pitchFamily="34" charset="0"/>
                <a:ea typeface="+mn-ea"/>
                <a:cs typeface="+mn-cs"/>
              </a:rPr>
              <a:t>???</a:t>
            </a:r>
            <a:endParaRPr lang="en-US" sz="1600" dirty="0">
              <a:latin typeface="Arial" panose="020B0604020202020204" pitchFamily="34" charset="0"/>
            </a:endParaRPr>
          </a:p>
        </p:txBody>
      </p:sp>
      <p:sp>
        <p:nvSpPr>
          <p:cNvPr id="43" name="Topic C ??? 2">
            <a:extLst>
              <a:ext uri="{FF2B5EF4-FFF2-40B4-BE49-F238E27FC236}">
                <a16:creationId xmlns:a16="http://schemas.microsoft.com/office/drawing/2014/main" id="{97328EB7-C14D-44DA-BA20-C943E6CE941D}"/>
              </a:ext>
            </a:extLst>
          </p:cNvPr>
          <p:cNvSpPr/>
          <p:nvPr/>
        </p:nvSpPr>
        <p:spPr>
          <a:xfrm>
            <a:off x="5039365" y="3287840"/>
            <a:ext cx="2103120" cy="1371600"/>
          </a:xfrm>
          <a:prstGeom prst="round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0" lang="en-US" sz="4400" b="0" i="0" u="none" strike="noStrike" kern="1200" cap="none" spc="300" normalizeH="0" baseline="0" noProof="0" dirty="0">
                <a:ln>
                  <a:noFill/>
                </a:ln>
                <a:solidFill>
                  <a:prstClr val="white"/>
                </a:solidFill>
                <a:effectLst/>
                <a:uLnTx/>
                <a:uFillTx/>
                <a:latin typeface="Arial Black" panose="020B0A04020102020204" pitchFamily="34" charset="0"/>
                <a:ea typeface="+mn-ea"/>
                <a:cs typeface="+mn-cs"/>
              </a:rPr>
              <a:t>???</a:t>
            </a:r>
            <a:endParaRPr lang="en-US" sz="1600" dirty="0">
              <a:latin typeface="Arial" panose="020B0604020202020204" pitchFamily="34" charset="0"/>
            </a:endParaRPr>
          </a:p>
        </p:txBody>
      </p:sp>
      <p:sp>
        <p:nvSpPr>
          <p:cNvPr id="42" name="Topic C ??? 1">
            <a:extLst>
              <a:ext uri="{FF2B5EF4-FFF2-40B4-BE49-F238E27FC236}">
                <a16:creationId xmlns:a16="http://schemas.microsoft.com/office/drawing/2014/main" id="{0760663D-C026-4087-B4A6-C8AE986C0CB5}"/>
              </a:ext>
            </a:extLst>
          </p:cNvPr>
          <p:cNvSpPr/>
          <p:nvPr/>
        </p:nvSpPr>
        <p:spPr>
          <a:xfrm>
            <a:off x="5039365" y="1619965"/>
            <a:ext cx="2103120" cy="1371600"/>
          </a:xfrm>
          <a:prstGeom prst="round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3500000" scaled="1"/>
            <a:tileRect/>
          </a:gra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0" lang="en-US" sz="4400" b="0" i="0" u="none" strike="noStrike" kern="1200" cap="none" spc="300" normalizeH="0" baseline="0" noProof="0" dirty="0">
                <a:ln>
                  <a:noFill/>
                </a:ln>
                <a:solidFill>
                  <a:prstClr val="white"/>
                </a:solidFill>
                <a:effectLst/>
                <a:uLnTx/>
                <a:uFillTx/>
                <a:latin typeface="Arial Black" panose="020B0A04020102020204" pitchFamily="34" charset="0"/>
                <a:ea typeface="+mn-ea"/>
                <a:cs typeface="+mn-cs"/>
              </a:rPr>
              <a:t>???</a:t>
            </a:r>
            <a:endParaRPr lang="en-US" sz="1600" dirty="0">
              <a:latin typeface="Arial" panose="020B0604020202020204" pitchFamily="34" charset="0"/>
            </a:endParaRPr>
          </a:p>
        </p:txBody>
      </p:sp>
      <p:sp>
        <p:nvSpPr>
          <p:cNvPr id="53" name="Topic B ??? 3">
            <a:extLst>
              <a:ext uri="{FF2B5EF4-FFF2-40B4-BE49-F238E27FC236}">
                <a16:creationId xmlns:a16="http://schemas.microsoft.com/office/drawing/2014/main" id="{C8618FAF-4F3C-42DC-9CDB-DF6B3C695409}"/>
              </a:ext>
            </a:extLst>
          </p:cNvPr>
          <p:cNvSpPr/>
          <p:nvPr/>
        </p:nvSpPr>
        <p:spPr>
          <a:xfrm>
            <a:off x="2601820" y="5018617"/>
            <a:ext cx="2103120" cy="137160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0" lang="en-US" sz="4400" b="0" i="0" u="none" strike="noStrike" kern="1200" cap="none" spc="300" normalizeH="0" baseline="0" noProof="0" dirty="0">
                <a:ln>
                  <a:noFill/>
                </a:ln>
                <a:solidFill>
                  <a:prstClr val="white"/>
                </a:solidFill>
                <a:effectLst/>
                <a:uLnTx/>
                <a:uFillTx/>
                <a:latin typeface="Arial Black" panose="020B0A04020102020204" pitchFamily="34" charset="0"/>
                <a:ea typeface="+mn-ea"/>
                <a:cs typeface="+mn-cs"/>
              </a:rPr>
              <a:t>???</a:t>
            </a:r>
            <a:endParaRPr lang="en-US" sz="1600" dirty="0">
              <a:latin typeface="Arial" panose="020B0604020202020204" pitchFamily="34" charset="0"/>
            </a:endParaRPr>
          </a:p>
        </p:txBody>
      </p:sp>
      <p:sp>
        <p:nvSpPr>
          <p:cNvPr id="52" name="Topic B ??? 2">
            <a:extLst>
              <a:ext uri="{FF2B5EF4-FFF2-40B4-BE49-F238E27FC236}">
                <a16:creationId xmlns:a16="http://schemas.microsoft.com/office/drawing/2014/main" id="{3CC4D9A6-89A3-414C-B519-58D595DDB5EB}"/>
              </a:ext>
            </a:extLst>
          </p:cNvPr>
          <p:cNvSpPr/>
          <p:nvPr/>
        </p:nvSpPr>
        <p:spPr>
          <a:xfrm>
            <a:off x="2601820" y="3287840"/>
            <a:ext cx="2103120" cy="137160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0" lang="en-US" sz="4400" b="0" i="0" u="none" strike="noStrike" kern="1200" cap="none" spc="300" normalizeH="0" baseline="0" noProof="0" dirty="0">
                <a:ln>
                  <a:noFill/>
                </a:ln>
                <a:solidFill>
                  <a:prstClr val="white"/>
                </a:solidFill>
                <a:effectLst/>
                <a:uLnTx/>
                <a:uFillTx/>
                <a:latin typeface="Arial Black" panose="020B0A04020102020204" pitchFamily="34" charset="0"/>
                <a:ea typeface="+mn-ea"/>
                <a:cs typeface="+mn-cs"/>
              </a:rPr>
              <a:t>???</a:t>
            </a:r>
            <a:endParaRPr lang="en-US" sz="1600" dirty="0">
              <a:latin typeface="Arial" panose="020B0604020202020204" pitchFamily="34" charset="0"/>
            </a:endParaRPr>
          </a:p>
        </p:txBody>
      </p:sp>
      <p:sp>
        <p:nvSpPr>
          <p:cNvPr id="51" name="Topic B ??? 1">
            <a:extLst>
              <a:ext uri="{FF2B5EF4-FFF2-40B4-BE49-F238E27FC236}">
                <a16:creationId xmlns:a16="http://schemas.microsoft.com/office/drawing/2014/main" id="{986A2002-8775-470E-807A-F6F0E59F941F}"/>
              </a:ext>
            </a:extLst>
          </p:cNvPr>
          <p:cNvSpPr/>
          <p:nvPr/>
        </p:nvSpPr>
        <p:spPr>
          <a:xfrm>
            <a:off x="2601820" y="1619965"/>
            <a:ext cx="2103120" cy="1371600"/>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kumimoji="0" lang="en-US" sz="4400" b="0" i="0" u="none" strike="noStrike" kern="1200" cap="none" spc="300" normalizeH="0" baseline="0" noProof="0" dirty="0">
                <a:ln>
                  <a:noFill/>
                </a:ln>
                <a:solidFill>
                  <a:prstClr val="white"/>
                </a:solidFill>
                <a:effectLst/>
                <a:uLnTx/>
                <a:uFillTx/>
                <a:latin typeface="Arial Black" panose="020B0A04020102020204" pitchFamily="34" charset="0"/>
                <a:ea typeface="+mn-ea"/>
                <a:cs typeface="+mn-cs"/>
              </a:rPr>
              <a:t>???</a:t>
            </a:r>
            <a:endParaRPr lang="en-US" sz="1600" dirty="0">
              <a:latin typeface="Arial" panose="020B0604020202020204" pitchFamily="34" charset="0"/>
            </a:endParaRPr>
          </a:p>
        </p:txBody>
      </p:sp>
      <p:sp>
        <p:nvSpPr>
          <p:cNvPr id="47" name="Topic C ??? 3">
            <a:extLst>
              <a:ext uri="{FF2B5EF4-FFF2-40B4-BE49-F238E27FC236}">
                <a16:creationId xmlns:a16="http://schemas.microsoft.com/office/drawing/2014/main" id="{9399B6B1-DE44-4DAA-B058-80306015DBF6}"/>
              </a:ext>
            </a:extLst>
          </p:cNvPr>
          <p:cNvSpPr/>
          <p:nvPr/>
        </p:nvSpPr>
        <p:spPr>
          <a:xfrm>
            <a:off x="164275" y="5018617"/>
            <a:ext cx="2103120" cy="13716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0" lang="en-US" sz="4400" b="0" i="0" u="none" strike="noStrike" kern="1200" cap="none" spc="300" normalizeH="0" baseline="0" noProof="0" dirty="0">
                <a:ln>
                  <a:noFill/>
                </a:ln>
                <a:solidFill>
                  <a:prstClr val="white"/>
                </a:solidFill>
                <a:effectLst/>
                <a:uLnTx/>
                <a:uFillTx/>
                <a:latin typeface="Arial Black" panose="020B0A04020102020204" pitchFamily="34" charset="0"/>
                <a:ea typeface="+mn-ea"/>
                <a:cs typeface="+mn-cs"/>
              </a:rPr>
              <a:t>???</a:t>
            </a:r>
            <a:endParaRPr lang="en-US" sz="1600" dirty="0">
              <a:latin typeface="Arial" panose="020B0604020202020204" pitchFamily="34" charset="0"/>
            </a:endParaRPr>
          </a:p>
        </p:txBody>
      </p:sp>
      <p:sp>
        <p:nvSpPr>
          <p:cNvPr id="46" name="Topic A ??? 2">
            <a:extLst>
              <a:ext uri="{FF2B5EF4-FFF2-40B4-BE49-F238E27FC236}">
                <a16:creationId xmlns:a16="http://schemas.microsoft.com/office/drawing/2014/main" id="{E50C7A55-3C1D-4301-9D5C-494AC243D23D}"/>
              </a:ext>
            </a:extLst>
          </p:cNvPr>
          <p:cNvSpPr/>
          <p:nvPr/>
        </p:nvSpPr>
        <p:spPr>
          <a:xfrm>
            <a:off x="164275" y="3287840"/>
            <a:ext cx="2103120" cy="13716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0" lang="en-US" sz="4400" b="0" i="0" u="none" strike="noStrike" kern="1200" cap="none" spc="300" normalizeH="0" baseline="0" noProof="0" dirty="0">
                <a:ln>
                  <a:noFill/>
                </a:ln>
                <a:solidFill>
                  <a:prstClr val="white"/>
                </a:solidFill>
                <a:effectLst/>
                <a:uLnTx/>
                <a:uFillTx/>
                <a:latin typeface="Arial Black" panose="020B0A04020102020204" pitchFamily="34" charset="0"/>
                <a:ea typeface="+mn-ea"/>
                <a:cs typeface="+mn-cs"/>
              </a:rPr>
              <a:t>???</a:t>
            </a:r>
            <a:endParaRPr lang="en-US" sz="1600" dirty="0">
              <a:latin typeface="Arial" panose="020B0604020202020204" pitchFamily="34" charset="0"/>
            </a:endParaRPr>
          </a:p>
        </p:txBody>
      </p:sp>
      <p:sp>
        <p:nvSpPr>
          <p:cNvPr id="45" name="Topic A ??? 1">
            <a:extLst>
              <a:ext uri="{FF2B5EF4-FFF2-40B4-BE49-F238E27FC236}">
                <a16:creationId xmlns:a16="http://schemas.microsoft.com/office/drawing/2014/main" id="{B8F4E9BF-C6E7-4495-ACE9-6787AA5BEF8A}"/>
              </a:ext>
            </a:extLst>
          </p:cNvPr>
          <p:cNvSpPr/>
          <p:nvPr/>
        </p:nvSpPr>
        <p:spPr>
          <a:xfrm>
            <a:off x="164275" y="1619965"/>
            <a:ext cx="2103120" cy="13716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4400" spc="300" dirty="0">
                <a:latin typeface="Arial Black" panose="020B0A04020102020204" pitchFamily="34" charset="0"/>
              </a:rPr>
              <a:t>???</a:t>
            </a:r>
            <a:endParaRPr lang="en-US" sz="1600" spc="300" dirty="0">
              <a:latin typeface="Arial Black" panose="020B0A04020102020204" pitchFamily="34" charset="0"/>
            </a:endParaRPr>
          </a:p>
        </p:txBody>
      </p:sp>
      <p:sp>
        <p:nvSpPr>
          <p:cNvPr id="17" name="Title: Topic E">
            <a:extLst>
              <a:ext uri="{FF2B5EF4-FFF2-40B4-BE49-F238E27FC236}">
                <a16:creationId xmlns:a16="http://schemas.microsoft.com/office/drawing/2014/main" id="{74F18FB7-81E9-4C0F-A377-4D5DF14C7636}"/>
              </a:ext>
            </a:extLst>
          </p:cNvPr>
          <p:cNvSpPr/>
          <p:nvPr/>
        </p:nvSpPr>
        <p:spPr>
          <a:xfrm>
            <a:off x="9859254" y="943737"/>
            <a:ext cx="2213518" cy="5107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algn="ctr"/>
            <a:r>
              <a:rPr lang="en-US" sz="2400" b="1" dirty="0">
                <a:solidFill>
                  <a:schemeClr val="accent1"/>
                </a:solidFill>
                <a:latin typeface="Arial" panose="020B0604020202020204" pitchFamily="34" charset="0"/>
                <a:cs typeface="Arial" panose="020B0604020202020204" pitchFamily="34" charset="0"/>
              </a:rPr>
              <a:t>TopicE</a:t>
            </a:r>
          </a:p>
        </p:txBody>
      </p:sp>
      <p:sp>
        <p:nvSpPr>
          <p:cNvPr id="15" name="Title: Topic D">
            <a:extLst>
              <a:ext uri="{FF2B5EF4-FFF2-40B4-BE49-F238E27FC236}">
                <a16:creationId xmlns:a16="http://schemas.microsoft.com/office/drawing/2014/main" id="{AEE67077-9516-4990-9265-A121E35B90B6}"/>
              </a:ext>
            </a:extLst>
          </p:cNvPr>
          <p:cNvSpPr/>
          <p:nvPr/>
        </p:nvSpPr>
        <p:spPr>
          <a:xfrm>
            <a:off x="7421710" y="943737"/>
            <a:ext cx="2213518" cy="5107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algn="ctr"/>
            <a:r>
              <a:rPr lang="en-US" sz="2400" b="1" dirty="0">
                <a:solidFill>
                  <a:schemeClr val="accent1"/>
                </a:solidFill>
                <a:latin typeface="Arial" panose="020B0604020202020204" pitchFamily="34" charset="0"/>
                <a:cs typeface="Arial" panose="020B0604020202020204" pitchFamily="34" charset="0"/>
              </a:rPr>
              <a:t>TopicD</a:t>
            </a:r>
          </a:p>
        </p:txBody>
      </p:sp>
      <p:sp>
        <p:nvSpPr>
          <p:cNvPr id="11" name="Title: Topic C">
            <a:extLst>
              <a:ext uri="{FF2B5EF4-FFF2-40B4-BE49-F238E27FC236}">
                <a16:creationId xmlns:a16="http://schemas.microsoft.com/office/drawing/2014/main" id="{76C0A068-4349-4BAC-97D1-3BFC5C0238C3}"/>
              </a:ext>
            </a:extLst>
          </p:cNvPr>
          <p:cNvSpPr/>
          <p:nvPr/>
        </p:nvSpPr>
        <p:spPr>
          <a:xfrm>
            <a:off x="4984166" y="943737"/>
            <a:ext cx="2213518" cy="5107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algn="ctr"/>
            <a:r>
              <a:rPr lang="en-US" sz="2400" b="1" dirty="0">
                <a:solidFill>
                  <a:schemeClr val="accent1"/>
                </a:solidFill>
                <a:latin typeface="Arial" panose="020B0604020202020204" pitchFamily="34" charset="0"/>
                <a:cs typeface="Arial" panose="020B0604020202020204" pitchFamily="34" charset="0"/>
              </a:rPr>
              <a:t>TopicC</a:t>
            </a:r>
          </a:p>
        </p:txBody>
      </p:sp>
      <p:sp>
        <p:nvSpPr>
          <p:cNvPr id="9" name="Title: Topic B">
            <a:extLst>
              <a:ext uri="{FF2B5EF4-FFF2-40B4-BE49-F238E27FC236}">
                <a16:creationId xmlns:a16="http://schemas.microsoft.com/office/drawing/2014/main" id="{6C85709D-4AB5-40D0-BA93-1F5A562E948F}"/>
              </a:ext>
            </a:extLst>
          </p:cNvPr>
          <p:cNvSpPr/>
          <p:nvPr/>
        </p:nvSpPr>
        <p:spPr>
          <a:xfrm>
            <a:off x="2546621" y="943737"/>
            <a:ext cx="2213518" cy="5107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algn="ctr"/>
            <a:r>
              <a:rPr lang="en-US" sz="2400" b="1" dirty="0">
                <a:solidFill>
                  <a:schemeClr val="accent1"/>
                </a:solidFill>
                <a:latin typeface="Arial" panose="020B0604020202020204" pitchFamily="34" charset="0"/>
                <a:cs typeface="Arial" panose="020B0604020202020204" pitchFamily="34" charset="0"/>
              </a:rPr>
              <a:t>TopicB</a:t>
            </a:r>
          </a:p>
        </p:txBody>
      </p:sp>
      <p:sp>
        <p:nvSpPr>
          <p:cNvPr id="7" name="Title: Topic A">
            <a:extLst>
              <a:ext uri="{FF2B5EF4-FFF2-40B4-BE49-F238E27FC236}">
                <a16:creationId xmlns:a16="http://schemas.microsoft.com/office/drawing/2014/main" id="{80DEF039-CAD8-44BE-B2D5-B6BBD234FC7D}"/>
              </a:ext>
            </a:extLst>
          </p:cNvPr>
          <p:cNvSpPr/>
          <p:nvPr/>
        </p:nvSpPr>
        <p:spPr>
          <a:xfrm>
            <a:off x="109076" y="943737"/>
            <a:ext cx="2213518" cy="5107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algn="ctr"/>
            <a:r>
              <a:rPr lang="en-US" sz="2400" b="1" dirty="0">
                <a:solidFill>
                  <a:schemeClr val="accent1"/>
                </a:solidFill>
                <a:latin typeface="Arial" panose="020B0604020202020204" pitchFamily="34" charset="0"/>
                <a:cs typeface="Arial" panose="020B0604020202020204" pitchFamily="34" charset="0"/>
              </a:rPr>
              <a:t>TopicA</a:t>
            </a:r>
          </a:p>
        </p:txBody>
      </p:sp>
      <p:sp>
        <p:nvSpPr>
          <p:cNvPr id="2" name="Title 1">
            <a:extLst>
              <a:ext uri="{FF2B5EF4-FFF2-40B4-BE49-F238E27FC236}">
                <a16:creationId xmlns:a16="http://schemas.microsoft.com/office/drawing/2014/main" id="{EF45A210-19FF-4AE6-BBB7-3A9A4FA55E44}"/>
              </a:ext>
            </a:extLst>
          </p:cNvPr>
          <p:cNvSpPr>
            <a:spLocks noGrp="1"/>
          </p:cNvSpPr>
          <p:nvPr>
            <p:ph type="title"/>
          </p:nvPr>
        </p:nvSpPr>
        <p:spPr>
          <a:xfrm>
            <a:off x="609600" y="0"/>
            <a:ext cx="10972800" cy="1143000"/>
          </a:xfrm>
        </p:spPr>
        <p:txBody>
          <a:bodyPr/>
          <a:lstStyle/>
          <a:p>
            <a:r>
              <a:rPr lang="en-US" dirty="0">
                <a:latin typeface="Arial" panose="020B0604020202020204" pitchFamily="34" charset="0"/>
                <a:cs typeface="Arial" panose="020B0604020202020204" pitchFamily="34" charset="0"/>
              </a:rPr>
              <a:t>The Conversation Starter Game</a:t>
            </a:r>
          </a:p>
        </p:txBody>
      </p:sp>
      <p:grpSp>
        <p:nvGrpSpPr>
          <p:cNvPr id="3" name="Group 2">
            <a:extLst>
              <a:ext uri="{FF2B5EF4-FFF2-40B4-BE49-F238E27FC236}">
                <a16:creationId xmlns:a16="http://schemas.microsoft.com/office/drawing/2014/main" id="{6D7A65B4-C5A8-2F4F-9602-E8AED71BE3E5}"/>
              </a:ext>
            </a:extLst>
          </p:cNvPr>
          <p:cNvGrpSpPr/>
          <p:nvPr/>
        </p:nvGrpSpPr>
        <p:grpSpPr>
          <a:xfrm>
            <a:off x="54751" y="6563365"/>
            <a:ext cx="5703249" cy="276999"/>
            <a:chOff x="-26726" y="6563365"/>
            <a:chExt cx="5703249" cy="276999"/>
          </a:xfrm>
        </p:grpSpPr>
        <p:sp>
          <p:nvSpPr>
            <p:cNvPr id="38" name="Rectangle 4">
              <a:extLst>
                <a:ext uri="{FF2B5EF4-FFF2-40B4-BE49-F238E27FC236}">
                  <a16:creationId xmlns:a16="http://schemas.microsoft.com/office/drawing/2014/main" id="{B6CCFE17-E0C4-3D4E-A192-A0BAD3C55F2B}"/>
                </a:ext>
              </a:extLst>
            </p:cNvPr>
            <p:cNvSpPr>
              <a:spLocks noChangeArrowheads="1"/>
            </p:cNvSpPr>
            <p:nvPr/>
          </p:nvSpPr>
          <p:spPr bwMode="auto">
            <a:xfrm>
              <a:off x="-26726" y="6563365"/>
              <a:ext cx="55086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hlinkClick r:id="rId3"/>
                </a:rPr>
                <a:t>The Conversation Starter Game </a:t>
              </a:r>
              <a:r>
                <a:rPr kumimoji="0" lang="en-US" altLang="en-US" sz="1200" b="0" i="0" u="none" strike="noStrike" cap="none" normalizeH="0" baseline="0" dirty="0">
                  <a:ln>
                    <a:noFill/>
                  </a:ln>
                  <a:solidFill>
                    <a:schemeClr val="tx1"/>
                  </a:solidFill>
                  <a:effectLst/>
                  <a:latin typeface="Arial" panose="020B0604020202020204" pitchFamily="34" charset="0"/>
                </a:rPr>
                <a:t>by </a:t>
              </a:r>
              <a:r>
                <a:rPr kumimoji="0" lang="en-US" altLang="en-US" sz="1200" b="0" i="0" u="none" strike="noStrike" cap="none" normalizeH="0" baseline="0" dirty="0">
                  <a:ln>
                    <a:noFill/>
                  </a:ln>
                  <a:solidFill>
                    <a:schemeClr val="tx1"/>
                  </a:solidFill>
                  <a:effectLst/>
                  <a:latin typeface="Arial" panose="020B0604020202020204" pitchFamily="34" charset="0"/>
                  <a:hlinkClick r:id="rId4"/>
                </a:rPr>
                <a:t>Laura Foley</a:t>
              </a:r>
              <a:r>
                <a:rPr kumimoji="0" lang="en-US" altLang="en-US" sz="1200" b="0" i="0" u="none" strike="noStrike" cap="none" normalizeH="0" baseline="0" dirty="0">
                  <a:ln>
                    <a:noFill/>
                  </a:ln>
                  <a:solidFill>
                    <a:schemeClr val="tx1"/>
                  </a:solidFill>
                  <a:effectLst/>
                  <a:latin typeface="Arial" panose="020B0604020202020204" pitchFamily="34" charset="0"/>
                </a:rPr>
                <a:t> is licensed under </a:t>
              </a:r>
              <a:r>
                <a:rPr kumimoji="0" lang="en-US" altLang="en-US" sz="1200" b="0" i="0" u="none" strike="noStrike" cap="none" normalizeH="0" baseline="0" dirty="0">
                  <a:ln>
                    <a:noFill/>
                  </a:ln>
                  <a:solidFill>
                    <a:schemeClr val="tx1"/>
                  </a:solidFill>
                  <a:effectLst/>
                  <a:latin typeface="Arial" panose="020B0604020202020204" pitchFamily="34" charset="0"/>
                  <a:hlinkClick r:id="rId5"/>
                </a:rPr>
                <a:t>CC BY 4.0</a:t>
              </a:r>
              <a:r>
                <a:rPr kumimoji="0" lang="en-US" altLang="en-US" sz="1200" b="0" i="0" u="none" strike="noStrike" cap="none" normalizeH="0" baseline="0" dirty="0">
                  <a:ln>
                    <a:noFill/>
                  </a:ln>
                  <a:solidFill>
                    <a:schemeClr val="tx1"/>
                  </a:solidFill>
                  <a:effectLst/>
                  <a:latin typeface="Arial" panose="020B0604020202020204" pitchFamily="34" charset="0"/>
                </a:rPr>
                <a:t>   </a:t>
              </a:r>
            </a:p>
          </p:txBody>
        </p:sp>
        <p:pic>
          <p:nvPicPr>
            <p:cNvPr id="39" name="Picture 38">
              <a:hlinkClick r:id="rId5"/>
              <a:extLst>
                <a:ext uri="{FF2B5EF4-FFF2-40B4-BE49-F238E27FC236}">
                  <a16:creationId xmlns:a16="http://schemas.microsoft.com/office/drawing/2014/main" id="{B7574843-625A-1A44-AA64-D9B8146A5FB9}"/>
                </a:ext>
              </a:extLst>
            </p:cNvPr>
            <p:cNvPicPr>
              <a:picLocks noChangeAspect="1"/>
            </p:cNvPicPr>
            <p:nvPr/>
          </p:nvPicPr>
          <p:blipFill>
            <a:blip r:embed="rId6"/>
            <a:stretch>
              <a:fillRect/>
            </a:stretch>
          </p:blipFill>
          <p:spPr>
            <a:xfrm>
              <a:off x="5273889" y="6608629"/>
              <a:ext cx="182880" cy="182880"/>
            </a:xfrm>
            <a:prstGeom prst="rect">
              <a:avLst/>
            </a:prstGeom>
          </p:spPr>
        </p:pic>
        <p:pic>
          <p:nvPicPr>
            <p:cNvPr id="40" name="Picture 39">
              <a:hlinkClick r:id="rId5"/>
              <a:extLst>
                <a:ext uri="{FF2B5EF4-FFF2-40B4-BE49-F238E27FC236}">
                  <a16:creationId xmlns:a16="http://schemas.microsoft.com/office/drawing/2014/main" id="{D273643D-D536-B740-A86F-EC06C9EF1E24}"/>
                </a:ext>
              </a:extLst>
            </p:cNvPr>
            <p:cNvPicPr>
              <a:picLocks noChangeAspect="1"/>
            </p:cNvPicPr>
            <p:nvPr/>
          </p:nvPicPr>
          <p:blipFill>
            <a:blip r:embed="rId7"/>
            <a:stretch>
              <a:fillRect/>
            </a:stretch>
          </p:blipFill>
          <p:spPr>
            <a:xfrm>
              <a:off x="5493643" y="6610929"/>
              <a:ext cx="182880" cy="182880"/>
            </a:xfrm>
            <a:prstGeom prst="rect">
              <a:avLst/>
            </a:prstGeom>
          </p:spPr>
        </p:pic>
      </p:grpSp>
    </p:spTree>
    <p:extLst>
      <p:ext uri="{BB962C8B-B14F-4D97-AF65-F5344CB8AC3E}">
        <p14:creationId xmlns:p14="http://schemas.microsoft.com/office/powerpoint/2010/main" val="19465765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45"/>
                                        </p:tgtEl>
                                        <p:attrNameLst>
                                          <p:attrName>ppt_w</p:attrName>
                                        </p:attrNameLst>
                                      </p:cBhvr>
                                      <p:tavLst>
                                        <p:tav tm="0">
                                          <p:val>
                                            <p:strVal val="ppt_w"/>
                                          </p:val>
                                        </p:tav>
                                        <p:tav tm="100000">
                                          <p:val>
                                            <p:fltVal val="0"/>
                                          </p:val>
                                        </p:tav>
                                      </p:tavLst>
                                    </p:anim>
                                    <p:anim calcmode="lin" valueType="num">
                                      <p:cBhvr>
                                        <p:cTn id="7" dur="500"/>
                                        <p:tgtEl>
                                          <p:spTgt spid="45"/>
                                        </p:tgtEl>
                                        <p:attrNameLst>
                                          <p:attrName>ppt_h</p:attrName>
                                        </p:attrNameLst>
                                      </p:cBhvr>
                                      <p:tavLst>
                                        <p:tav tm="0">
                                          <p:val>
                                            <p:strVal val="ppt_h"/>
                                          </p:val>
                                        </p:tav>
                                        <p:tav tm="100000">
                                          <p:val>
                                            <p:strVal val="ppt_h"/>
                                          </p:val>
                                        </p:tav>
                                      </p:tavLst>
                                    </p:anim>
                                    <p:set>
                                      <p:cBhvr>
                                        <p:cTn id="8" dur="1" fill="hold">
                                          <p:stCondLst>
                                            <p:cond delay="499"/>
                                          </p:stCondLst>
                                        </p:cTn>
                                        <p:tgtEl>
                                          <p:spTgt spid="4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Swoosh 3-SoundBible.com-1573211927.wav"/>
                                        </p:tgtEl>
                                      </p:cMediaNode>
                                    </p:audio>
                                  </p:sub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9" presetClass="emph" presetSubtype="0" grpId="1" nodeType="afterEffect">
                                  <p:stCondLst>
                                    <p:cond delay="59000"/>
                                  </p:stCondLst>
                                  <p:childTnLst>
                                    <p:set>
                                      <p:cBhvr>
                                        <p:cTn id="16" dur="indefinite"/>
                                        <p:tgtEl>
                                          <p:spTgt spid="8"/>
                                        </p:tgtEl>
                                        <p:attrNameLst>
                                          <p:attrName>style.opacity</p:attrName>
                                        </p:attrNameLst>
                                      </p:cBhvr>
                                      <p:to>
                                        <p:strVal val="0.25"/>
                                      </p:to>
                                    </p:set>
                                    <p:animEffect filter="image" prLst="opacity: 0.25">
                                      <p:cBhvr rctx="IE">
                                        <p:cTn id="17" dur="indefinite"/>
                                        <p:tgtEl>
                                          <p:spTgt spid="8"/>
                                        </p:tgtEl>
                                      </p:cBhvr>
                                    </p:animEffect>
                                  </p:childTnLst>
                                </p:cTn>
                              </p:par>
                            </p:childTnLst>
                          </p:cTn>
                        </p:par>
                      </p:childTnLst>
                    </p:cTn>
                  </p:par>
                </p:childTnLst>
              </p:cTn>
              <p:nextCondLst>
                <p:cond evt="onClick" delay="0">
                  <p:tgtEl>
                    <p:spTgt spid="45"/>
                  </p:tgtEl>
                </p:cond>
              </p:nextCondLst>
            </p:seq>
            <p:seq concurrent="1" nextAc="seek">
              <p:cTn id="18" restart="whenNotActive" fill="hold" evtFilter="cancelBubble" nodeType="interactiveSeq">
                <p:stCondLst>
                  <p:cond evt="onClick" delay="0">
                    <p:tgtEl>
                      <p:spTgt spid="46"/>
                    </p:tgtEl>
                  </p:cond>
                </p:stCondLst>
                <p:endSync evt="end" delay="0">
                  <p:rtn val="all"/>
                </p:endSync>
                <p:childTnLst>
                  <p:par>
                    <p:cTn id="19" fill="hold">
                      <p:stCondLst>
                        <p:cond delay="0"/>
                      </p:stCondLst>
                      <p:childTnLst>
                        <p:par>
                          <p:cTn id="20" fill="hold">
                            <p:stCondLst>
                              <p:cond delay="0"/>
                            </p:stCondLst>
                            <p:childTnLst>
                              <p:par>
                                <p:cTn id="21" presetID="17" presetClass="exit" presetSubtype="10" fill="hold" grpId="0" nodeType="clickEffect">
                                  <p:stCondLst>
                                    <p:cond delay="0"/>
                                  </p:stCondLst>
                                  <p:childTnLst>
                                    <p:anim calcmode="lin" valueType="num">
                                      <p:cBhvr>
                                        <p:cTn id="22" dur="500"/>
                                        <p:tgtEl>
                                          <p:spTgt spid="46"/>
                                        </p:tgtEl>
                                        <p:attrNameLst>
                                          <p:attrName>ppt_w</p:attrName>
                                        </p:attrNameLst>
                                      </p:cBhvr>
                                      <p:tavLst>
                                        <p:tav tm="0">
                                          <p:val>
                                            <p:strVal val="ppt_w"/>
                                          </p:val>
                                        </p:tav>
                                        <p:tav tm="100000">
                                          <p:val>
                                            <p:fltVal val="0"/>
                                          </p:val>
                                        </p:tav>
                                      </p:tavLst>
                                    </p:anim>
                                    <p:anim calcmode="lin" valueType="num">
                                      <p:cBhvr>
                                        <p:cTn id="23" dur="500"/>
                                        <p:tgtEl>
                                          <p:spTgt spid="46"/>
                                        </p:tgtEl>
                                        <p:attrNameLst>
                                          <p:attrName>ppt_h</p:attrName>
                                        </p:attrNameLst>
                                      </p:cBhvr>
                                      <p:tavLst>
                                        <p:tav tm="0">
                                          <p:val>
                                            <p:strVal val="ppt_h"/>
                                          </p:val>
                                        </p:tav>
                                        <p:tav tm="100000">
                                          <p:val>
                                            <p:strVal val="ppt_h"/>
                                          </p:val>
                                        </p:tav>
                                      </p:tavLst>
                                    </p:anim>
                                    <p:set>
                                      <p:cBhvr>
                                        <p:cTn id="24"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Swoosh 3-SoundBible.com-1573211927.wav"/>
                                        </p:tgtEl>
                                      </p:cMediaNode>
                                    </p:audio>
                                  </p:subTnLst>
                                </p:cTn>
                              </p:par>
                            </p:childTnLst>
                          </p:cTn>
                        </p:par>
                        <p:par>
                          <p:cTn id="25" fill="hold">
                            <p:stCondLst>
                              <p:cond delay="500"/>
                            </p:stCondLst>
                            <p:childTnLst>
                              <p:par>
                                <p:cTn id="26" presetID="17" presetClass="entr" presetSubtype="1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strVal val="#ppt_h"/>
                                          </p:val>
                                        </p:tav>
                                        <p:tav tm="100000">
                                          <p:val>
                                            <p:strVal val="#ppt_h"/>
                                          </p:val>
                                        </p:tav>
                                      </p:tavLst>
                                    </p:anim>
                                  </p:childTnLst>
                                </p:cTn>
                              </p:par>
                            </p:childTnLst>
                          </p:cTn>
                        </p:par>
                        <p:par>
                          <p:cTn id="30" fill="hold">
                            <p:stCondLst>
                              <p:cond delay="1000"/>
                            </p:stCondLst>
                            <p:childTnLst>
                              <p:par>
                                <p:cTn id="31" presetID="9" presetClass="emph" presetSubtype="0" grpId="1" nodeType="afterEffect">
                                  <p:stCondLst>
                                    <p:cond delay="59000"/>
                                  </p:stCondLst>
                                  <p:childTnLst>
                                    <p:set>
                                      <p:cBhvr>
                                        <p:cTn id="32" dur="indefinite"/>
                                        <p:tgtEl>
                                          <p:spTgt spid="21"/>
                                        </p:tgtEl>
                                        <p:attrNameLst>
                                          <p:attrName>style.opacity</p:attrName>
                                        </p:attrNameLst>
                                      </p:cBhvr>
                                      <p:to>
                                        <p:strVal val="0.25"/>
                                      </p:to>
                                    </p:set>
                                    <p:animEffect filter="image" prLst="opacity: 0.25">
                                      <p:cBhvr rctx="IE">
                                        <p:cTn id="33" dur="indefinite"/>
                                        <p:tgtEl>
                                          <p:spTgt spid="21"/>
                                        </p:tgtEl>
                                      </p:cBhvr>
                                    </p:animEffect>
                                  </p:childTnLst>
                                </p:cTn>
                              </p:par>
                            </p:childTnLst>
                          </p:cTn>
                        </p:par>
                      </p:childTnLst>
                    </p:cTn>
                  </p:par>
                </p:childTnLst>
              </p:cTn>
              <p:nextCondLst>
                <p:cond evt="onClick" delay="0">
                  <p:tgtEl>
                    <p:spTgt spid="46"/>
                  </p:tgtEl>
                </p:cond>
              </p:nextCondLst>
            </p:seq>
            <p:seq concurrent="1" nextAc="seek">
              <p:cTn id="34" restart="whenNotActive" fill="hold" evtFilter="cancelBubble" nodeType="interactiveSeq">
                <p:stCondLst>
                  <p:cond evt="onClick" delay="0">
                    <p:tgtEl>
                      <p:spTgt spid="47"/>
                    </p:tgtEl>
                  </p:cond>
                </p:stCondLst>
                <p:endSync evt="end" delay="0">
                  <p:rtn val="all"/>
                </p:endSync>
                <p:childTnLst>
                  <p:par>
                    <p:cTn id="35" fill="hold">
                      <p:stCondLst>
                        <p:cond delay="0"/>
                      </p:stCondLst>
                      <p:childTnLst>
                        <p:par>
                          <p:cTn id="36" fill="hold">
                            <p:stCondLst>
                              <p:cond delay="0"/>
                            </p:stCondLst>
                            <p:childTnLst>
                              <p:par>
                                <p:cTn id="37" presetID="17" presetClass="exit" presetSubtype="10" fill="hold" grpId="0" nodeType="clickEffect">
                                  <p:stCondLst>
                                    <p:cond delay="0"/>
                                  </p:stCondLst>
                                  <p:childTnLst>
                                    <p:anim calcmode="lin" valueType="num">
                                      <p:cBhvr>
                                        <p:cTn id="38" dur="500"/>
                                        <p:tgtEl>
                                          <p:spTgt spid="47"/>
                                        </p:tgtEl>
                                        <p:attrNameLst>
                                          <p:attrName>ppt_w</p:attrName>
                                        </p:attrNameLst>
                                      </p:cBhvr>
                                      <p:tavLst>
                                        <p:tav tm="0">
                                          <p:val>
                                            <p:strVal val="ppt_w"/>
                                          </p:val>
                                        </p:tav>
                                        <p:tav tm="100000">
                                          <p:val>
                                            <p:fltVal val="0"/>
                                          </p:val>
                                        </p:tav>
                                      </p:tavLst>
                                    </p:anim>
                                    <p:anim calcmode="lin" valueType="num">
                                      <p:cBhvr>
                                        <p:cTn id="39" dur="500"/>
                                        <p:tgtEl>
                                          <p:spTgt spid="47"/>
                                        </p:tgtEl>
                                        <p:attrNameLst>
                                          <p:attrName>ppt_h</p:attrName>
                                        </p:attrNameLst>
                                      </p:cBhvr>
                                      <p:tavLst>
                                        <p:tav tm="0">
                                          <p:val>
                                            <p:strVal val="ppt_h"/>
                                          </p:val>
                                        </p:tav>
                                        <p:tav tm="100000">
                                          <p:val>
                                            <p:strVal val="ppt_h"/>
                                          </p:val>
                                        </p:tav>
                                      </p:tavLst>
                                    </p:anim>
                                    <p:set>
                                      <p:cBhvr>
                                        <p:cTn id="40" dur="1" fill="hold">
                                          <p:stCondLst>
                                            <p:cond delay="499"/>
                                          </p:stCondLst>
                                        </p:cTn>
                                        <p:tgtEl>
                                          <p:spTgt spid="47"/>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Swoosh 3-SoundBible.com-1573211927.wav"/>
                                        </p:tgtEl>
                                      </p:cMediaNode>
                                    </p:audio>
                                  </p:subTnLst>
                                </p:cTn>
                              </p:par>
                            </p:childTnLst>
                          </p:cTn>
                        </p:par>
                        <p:par>
                          <p:cTn id="41" fill="hold">
                            <p:stCondLst>
                              <p:cond delay="500"/>
                            </p:stCondLst>
                            <p:childTnLst>
                              <p:par>
                                <p:cTn id="42" presetID="17" presetClass="entr" presetSubtype="1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strVal val="#ppt_h"/>
                                          </p:val>
                                        </p:tav>
                                        <p:tav tm="100000">
                                          <p:val>
                                            <p:strVal val="#ppt_h"/>
                                          </p:val>
                                        </p:tav>
                                      </p:tavLst>
                                    </p:anim>
                                  </p:childTnLst>
                                </p:cTn>
                              </p:par>
                            </p:childTnLst>
                          </p:cTn>
                        </p:par>
                        <p:par>
                          <p:cTn id="46" fill="hold">
                            <p:stCondLst>
                              <p:cond delay="1000"/>
                            </p:stCondLst>
                            <p:childTnLst>
                              <p:par>
                                <p:cTn id="47" presetID="9" presetClass="emph" presetSubtype="0" grpId="1" nodeType="afterEffect">
                                  <p:stCondLst>
                                    <p:cond delay="59000"/>
                                  </p:stCondLst>
                                  <p:childTnLst>
                                    <p:set>
                                      <p:cBhvr>
                                        <p:cTn id="48" dur="indefinite"/>
                                        <p:tgtEl>
                                          <p:spTgt spid="23"/>
                                        </p:tgtEl>
                                        <p:attrNameLst>
                                          <p:attrName>style.opacity</p:attrName>
                                        </p:attrNameLst>
                                      </p:cBhvr>
                                      <p:to>
                                        <p:strVal val="0.25"/>
                                      </p:to>
                                    </p:set>
                                    <p:animEffect filter="image" prLst="opacity: 0.25">
                                      <p:cBhvr rctx="IE">
                                        <p:cTn id="49" dur="indefinite"/>
                                        <p:tgtEl>
                                          <p:spTgt spid="23"/>
                                        </p:tgtEl>
                                      </p:cBhvr>
                                    </p:animEffect>
                                  </p:childTnLst>
                                </p:cTn>
                              </p:par>
                            </p:childTnLst>
                          </p:cTn>
                        </p:par>
                      </p:childTnLst>
                    </p:cTn>
                  </p:par>
                </p:childTnLst>
              </p:cTn>
              <p:nextCondLst>
                <p:cond evt="onClick" delay="0">
                  <p:tgtEl>
                    <p:spTgt spid="47"/>
                  </p:tgtEl>
                </p:cond>
              </p:nextCondLst>
            </p:seq>
            <p:seq concurrent="1" nextAc="seek">
              <p:cTn id="50" restart="whenNotActive" fill="hold" evtFilter="cancelBubble" nodeType="interactiveSeq">
                <p:stCondLst>
                  <p:cond evt="onClick" delay="0">
                    <p:tgtEl>
                      <p:spTgt spid="51"/>
                    </p:tgtEl>
                  </p:cond>
                </p:stCondLst>
                <p:endSync evt="end" delay="0">
                  <p:rtn val="all"/>
                </p:endSync>
                <p:childTnLst>
                  <p:par>
                    <p:cTn id="51" fill="hold">
                      <p:stCondLst>
                        <p:cond delay="0"/>
                      </p:stCondLst>
                      <p:childTnLst>
                        <p:par>
                          <p:cTn id="52" fill="hold">
                            <p:stCondLst>
                              <p:cond delay="0"/>
                            </p:stCondLst>
                            <p:childTnLst>
                              <p:par>
                                <p:cTn id="53" presetID="17" presetClass="exit" presetSubtype="10" fill="hold" grpId="0" nodeType="clickEffect">
                                  <p:stCondLst>
                                    <p:cond delay="0"/>
                                  </p:stCondLst>
                                  <p:childTnLst>
                                    <p:anim calcmode="lin" valueType="num">
                                      <p:cBhvr>
                                        <p:cTn id="54" dur="500"/>
                                        <p:tgtEl>
                                          <p:spTgt spid="51"/>
                                        </p:tgtEl>
                                        <p:attrNameLst>
                                          <p:attrName>ppt_w</p:attrName>
                                        </p:attrNameLst>
                                      </p:cBhvr>
                                      <p:tavLst>
                                        <p:tav tm="0">
                                          <p:val>
                                            <p:strVal val="ppt_w"/>
                                          </p:val>
                                        </p:tav>
                                        <p:tav tm="100000">
                                          <p:val>
                                            <p:fltVal val="0"/>
                                          </p:val>
                                        </p:tav>
                                      </p:tavLst>
                                    </p:anim>
                                    <p:anim calcmode="lin" valueType="num">
                                      <p:cBhvr>
                                        <p:cTn id="55" dur="500"/>
                                        <p:tgtEl>
                                          <p:spTgt spid="51"/>
                                        </p:tgtEl>
                                        <p:attrNameLst>
                                          <p:attrName>ppt_h</p:attrName>
                                        </p:attrNameLst>
                                      </p:cBhvr>
                                      <p:tavLst>
                                        <p:tav tm="0">
                                          <p:val>
                                            <p:strVal val="ppt_h"/>
                                          </p:val>
                                        </p:tav>
                                        <p:tav tm="100000">
                                          <p:val>
                                            <p:strVal val="ppt_h"/>
                                          </p:val>
                                        </p:tav>
                                      </p:tavLst>
                                    </p:anim>
                                    <p:set>
                                      <p:cBhvr>
                                        <p:cTn id="56" dur="1" fill="hold">
                                          <p:stCondLst>
                                            <p:cond delay="499"/>
                                          </p:stCondLst>
                                        </p:cTn>
                                        <p:tgtEl>
                                          <p:spTgt spid="51"/>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Swoosh 3-SoundBible.com-1573211927.wav"/>
                                        </p:tgtEl>
                                      </p:cMediaNode>
                                    </p:audio>
                                  </p:subTnLst>
                                </p:cTn>
                              </p:par>
                            </p:childTnLst>
                          </p:cTn>
                        </p:par>
                        <p:par>
                          <p:cTn id="57" fill="hold">
                            <p:stCondLst>
                              <p:cond delay="500"/>
                            </p:stCondLst>
                            <p:childTnLst>
                              <p:par>
                                <p:cTn id="58" presetID="17" presetClass="entr" presetSubtype="10"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strVal val="#ppt_h"/>
                                          </p:val>
                                        </p:tav>
                                        <p:tav tm="100000">
                                          <p:val>
                                            <p:strVal val="#ppt_h"/>
                                          </p:val>
                                        </p:tav>
                                      </p:tavLst>
                                    </p:anim>
                                  </p:childTnLst>
                                </p:cTn>
                              </p:par>
                            </p:childTnLst>
                          </p:cTn>
                        </p:par>
                        <p:par>
                          <p:cTn id="62" fill="hold">
                            <p:stCondLst>
                              <p:cond delay="1000"/>
                            </p:stCondLst>
                            <p:childTnLst>
                              <p:par>
                                <p:cTn id="63" presetID="9" presetClass="emph" presetSubtype="0" grpId="1" nodeType="afterEffect">
                                  <p:stCondLst>
                                    <p:cond delay="59000"/>
                                  </p:stCondLst>
                                  <p:childTnLst>
                                    <p:set>
                                      <p:cBhvr>
                                        <p:cTn id="64" dur="indefinite"/>
                                        <p:tgtEl>
                                          <p:spTgt spid="10"/>
                                        </p:tgtEl>
                                        <p:attrNameLst>
                                          <p:attrName>style.opacity</p:attrName>
                                        </p:attrNameLst>
                                      </p:cBhvr>
                                      <p:to>
                                        <p:strVal val="0.25"/>
                                      </p:to>
                                    </p:set>
                                    <p:animEffect filter="image" prLst="opacity: 0.25">
                                      <p:cBhvr rctx="IE">
                                        <p:cTn id="65" dur="indefinite"/>
                                        <p:tgtEl>
                                          <p:spTgt spid="10"/>
                                        </p:tgtEl>
                                      </p:cBhvr>
                                    </p:animEffect>
                                  </p:childTnLst>
                                </p:cTn>
                              </p:par>
                            </p:childTnLst>
                          </p:cTn>
                        </p:par>
                      </p:childTnLst>
                    </p:cTn>
                  </p:par>
                </p:childTnLst>
              </p:cTn>
              <p:nextCondLst>
                <p:cond evt="onClick" delay="0">
                  <p:tgtEl>
                    <p:spTgt spid="51"/>
                  </p:tgtEl>
                </p:cond>
              </p:nextCondLst>
            </p:seq>
            <p:seq concurrent="1" nextAc="seek">
              <p:cTn id="66" restart="whenNotActive" fill="hold" evtFilter="cancelBubble" nodeType="interactiveSeq">
                <p:stCondLst>
                  <p:cond evt="onClick" delay="0">
                    <p:tgtEl>
                      <p:spTgt spid="53"/>
                    </p:tgtEl>
                  </p:cond>
                </p:stCondLst>
                <p:endSync evt="end" delay="0">
                  <p:rtn val="all"/>
                </p:endSync>
                <p:childTnLst>
                  <p:par>
                    <p:cTn id="67" fill="hold">
                      <p:stCondLst>
                        <p:cond delay="0"/>
                      </p:stCondLst>
                      <p:childTnLst>
                        <p:par>
                          <p:cTn id="68" fill="hold">
                            <p:stCondLst>
                              <p:cond delay="0"/>
                            </p:stCondLst>
                            <p:childTnLst>
                              <p:par>
                                <p:cTn id="69" presetID="17" presetClass="exit" presetSubtype="10" fill="hold" grpId="0" nodeType="clickEffect">
                                  <p:stCondLst>
                                    <p:cond delay="0"/>
                                  </p:stCondLst>
                                  <p:childTnLst>
                                    <p:anim calcmode="lin" valueType="num">
                                      <p:cBhvr>
                                        <p:cTn id="70" dur="500"/>
                                        <p:tgtEl>
                                          <p:spTgt spid="53"/>
                                        </p:tgtEl>
                                        <p:attrNameLst>
                                          <p:attrName>ppt_w</p:attrName>
                                        </p:attrNameLst>
                                      </p:cBhvr>
                                      <p:tavLst>
                                        <p:tav tm="0">
                                          <p:val>
                                            <p:strVal val="ppt_w"/>
                                          </p:val>
                                        </p:tav>
                                        <p:tav tm="100000">
                                          <p:val>
                                            <p:fltVal val="0"/>
                                          </p:val>
                                        </p:tav>
                                      </p:tavLst>
                                    </p:anim>
                                    <p:anim calcmode="lin" valueType="num">
                                      <p:cBhvr>
                                        <p:cTn id="71" dur="500"/>
                                        <p:tgtEl>
                                          <p:spTgt spid="53"/>
                                        </p:tgtEl>
                                        <p:attrNameLst>
                                          <p:attrName>ppt_h</p:attrName>
                                        </p:attrNameLst>
                                      </p:cBhvr>
                                      <p:tavLst>
                                        <p:tav tm="0">
                                          <p:val>
                                            <p:strVal val="ppt_h"/>
                                          </p:val>
                                        </p:tav>
                                        <p:tav tm="100000">
                                          <p:val>
                                            <p:strVal val="ppt_h"/>
                                          </p:val>
                                        </p:tav>
                                      </p:tavLst>
                                    </p:anim>
                                    <p:set>
                                      <p:cBhvr>
                                        <p:cTn id="72" dur="1" fill="hold">
                                          <p:stCondLst>
                                            <p:cond delay="499"/>
                                          </p:stCondLst>
                                        </p:cTn>
                                        <p:tgtEl>
                                          <p:spTgt spid="53"/>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2" name="Swoosh 3-SoundBible.com-1573211927.wav"/>
                                        </p:tgtEl>
                                      </p:cMediaNode>
                                    </p:audio>
                                  </p:subTnLst>
                                </p:cTn>
                              </p:par>
                            </p:childTnLst>
                          </p:cTn>
                        </p:par>
                        <p:par>
                          <p:cTn id="73" fill="hold">
                            <p:stCondLst>
                              <p:cond delay="500"/>
                            </p:stCondLst>
                            <p:childTnLst>
                              <p:par>
                                <p:cTn id="74" presetID="17" presetClass="entr" presetSubtype="10"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strVal val="#ppt_h"/>
                                          </p:val>
                                        </p:tav>
                                        <p:tav tm="100000">
                                          <p:val>
                                            <p:strVal val="#ppt_h"/>
                                          </p:val>
                                        </p:tav>
                                      </p:tavLst>
                                    </p:anim>
                                  </p:childTnLst>
                                </p:cTn>
                              </p:par>
                            </p:childTnLst>
                          </p:cTn>
                        </p:par>
                        <p:par>
                          <p:cTn id="78" fill="hold">
                            <p:stCondLst>
                              <p:cond delay="1000"/>
                            </p:stCondLst>
                            <p:childTnLst>
                              <p:par>
                                <p:cTn id="79" presetID="9" presetClass="emph" presetSubtype="0" grpId="1" nodeType="afterEffect">
                                  <p:stCondLst>
                                    <p:cond delay="59000"/>
                                  </p:stCondLst>
                                  <p:childTnLst>
                                    <p:set>
                                      <p:cBhvr>
                                        <p:cTn id="80" dur="indefinite"/>
                                        <p:tgtEl>
                                          <p:spTgt spid="26"/>
                                        </p:tgtEl>
                                        <p:attrNameLst>
                                          <p:attrName>style.opacity</p:attrName>
                                        </p:attrNameLst>
                                      </p:cBhvr>
                                      <p:to>
                                        <p:strVal val="0.25"/>
                                      </p:to>
                                    </p:set>
                                    <p:animEffect filter="image" prLst="opacity: 0.25">
                                      <p:cBhvr rctx="IE">
                                        <p:cTn id="81" dur="indefinite"/>
                                        <p:tgtEl>
                                          <p:spTgt spid="26"/>
                                        </p:tgtEl>
                                      </p:cBhvr>
                                    </p:animEffect>
                                  </p:childTnLst>
                                </p:cTn>
                              </p:par>
                            </p:childTnLst>
                          </p:cTn>
                        </p:par>
                      </p:childTnLst>
                    </p:cTn>
                  </p:par>
                </p:childTnLst>
              </p:cTn>
              <p:nextCondLst>
                <p:cond evt="onClick" delay="0">
                  <p:tgtEl>
                    <p:spTgt spid="53"/>
                  </p:tgtEl>
                </p:cond>
              </p:nextCondLst>
            </p:seq>
            <p:seq concurrent="1" nextAc="seek">
              <p:cTn id="82" restart="whenNotActive" fill="hold" evtFilter="cancelBubble" nodeType="interactiveSeq">
                <p:stCondLst>
                  <p:cond evt="onClick" delay="0">
                    <p:tgtEl>
                      <p:spTgt spid="52"/>
                    </p:tgtEl>
                  </p:cond>
                </p:stCondLst>
                <p:endSync evt="end" delay="0">
                  <p:rtn val="all"/>
                </p:endSync>
                <p:childTnLst>
                  <p:par>
                    <p:cTn id="83" fill="hold">
                      <p:stCondLst>
                        <p:cond delay="0"/>
                      </p:stCondLst>
                      <p:childTnLst>
                        <p:par>
                          <p:cTn id="84" fill="hold">
                            <p:stCondLst>
                              <p:cond delay="0"/>
                            </p:stCondLst>
                            <p:childTnLst>
                              <p:par>
                                <p:cTn id="85" presetID="17" presetClass="exit" presetSubtype="10" fill="hold" grpId="0" nodeType="clickEffect">
                                  <p:stCondLst>
                                    <p:cond delay="0"/>
                                  </p:stCondLst>
                                  <p:childTnLst>
                                    <p:anim calcmode="lin" valueType="num">
                                      <p:cBhvr>
                                        <p:cTn id="86" dur="500"/>
                                        <p:tgtEl>
                                          <p:spTgt spid="52"/>
                                        </p:tgtEl>
                                        <p:attrNameLst>
                                          <p:attrName>ppt_w</p:attrName>
                                        </p:attrNameLst>
                                      </p:cBhvr>
                                      <p:tavLst>
                                        <p:tav tm="0">
                                          <p:val>
                                            <p:strVal val="ppt_w"/>
                                          </p:val>
                                        </p:tav>
                                        <p:tav tm="100000">
                                          <p:val>
                                            <p:fltVal val="0"/>
                                          </p:val>
                                        </p:tav>
                                      </p:tavLst>
                                    </p:anim>
                                    <p:anim calcmode="lin" valueType="num">
                                      <p:cBhvr>
                                        <p:cTn id="87" dur="500"/>
                                        <p:tgtEl>
                                          <p:spTgt spid="52"/>
                                        </p:tgtEl>
                                        <p:attrNameLst>
                                          <p:attrName>ppt_h</p:attrName>
                                        </p:attrNameLst>
                                      </p:cBhvr>
                                      <p:tavLst>
                                        <p:tav tm="0">
                                          <p:val>
                                            <p:strVal val="ppt_h"/>
                                          </p:val>
                                        </p:tav>
                                        <p:tav tm="100000">
                                          <p:val>
                                            <p:strVal val="ppt_h"/>
                                          </p:val>
                                        </p:tav>
                                      </p:tavLst>
                                    </p:anim>
                                    <p:set>
                                      <p:cBhvr>
                                        <p:cTn id="88" dur="1" fill="hold">
                                          <p:stCondLst>
                                            <p:cond delay="499"/>
                                          </p:stCondLst>
                                        </p:cTn>
                                        <p:tgtEl>
                                          <p:spTgt spid="52"/>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2" name="Swoosh 3-SoundBible.com-1573211927.wav"/>
                                        </p:tgtEl>
                                      </p:cMediaNode>
                                    </p:audio>
                                  </p:subTnLst>
                                </p:cTn>
                              </p:par>
                            </p:childTnLst>
                          </p:cTn>
                        </p:par>
                        <p:par>
                          <p:cTn id="89" fill="hold">
                            <p:stCondLst>
                              <p:cond delay="500"/>
                            </p:stCondLst>
                            <p:childTnLst>
                              <p:par>
                                <p:cTn id="90" presetID="17" presetClass="entr" presetSubtype="10"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strVal val="#ppt_h"/>
                                          </p:val>
                                        </p:tav>
                                        <p:tav tm="100000">
                                          <p:val>
                                            <p:strVal val="#ppt_h"/>
                                          </p:val>
                                        </p:tav>
                                      </p:tavLst>
                                    </p:anim>
                                  </p:childTnLst>
                                </p:cTn>
                              </p:par>
                            </p:childTnLst>
                          </p:cTn>
                        </p:par>
                        <p:par>
                          <p:cTn id="94" fill="hold">
                            <p:stCondLst>
                              <p:cond delay="1000"/>
                            </p:stCondLst>
                            <p:childTnLst>
                              <p:par>
                                <p:cTn id="95" presetID="9" presetClass="emph" presetSubtype="0" grpId="1" nodeType="afterEffect">
                                  <p:stCondLst>
                                    <p:cond delay="59000"/>
                                  </p:stCondLst>
                                  <p:childTnLst>
                                    <p:set>
                                      <p:cBhvr>
                                        <p:cTn id="96" dur="indefinite"/>
                                        <p:tgtEl>
                                          <p:spTgt spid="19"/>
                                        </p:tgtEl>
                                        <p:attrNameLst>
                                          <p:attrName>style.opacity</p:attrName>
                                        </p:attrNameLst>
                                      </p:cBhvr>
                                      <p:to>
                                        <p:strVal val="0.25"/>
                                      </p:to>
                                    </p:set>
                                    <p:animEffect filter="image" prLst="opacity: 0.25">
                                      <p:cBhvr rctx="IE">
                                        <p:cTn id="97" dur="indefinite"/>
                                        <p:tgtEl>
                                          <p:spTgt spid="19"/>
                                        </p:tgtEl>
                                      </p:cBhvr>
                                    </p:animEffect>
                                  </p:childTnLst>
                                </p:cTn>
                              </p:par>
                            </p:childTnLst>
                          </p:cTn>
                        </p:par>
                      </p:childTnLst>
                    </p:cTn>
                  </p:par>
                </p:childTnLst>
              </p:cTn>
              <p:nextCondLst>
                <p:cond evt="onClick" delay="0">
                  <p:tgtEl>
                    <p:spTgt spid="52"/>
                  </p:tgtEl>
                </p:cond>
              </p:nextCondLst>
            </p:seq>
            <p:seq concurrent="1" nextAc="seek">
              <p:cTn id="98" restart="whenNotActive" fill="hold" evtFilter="cancelBubble" nodeType="interactiveSeq">
                <p:stCondLst>
                  <p:cond evt="onClick" delay="0">
                    <p:tgtEl>
                      <p:spTgt spid="42"/>
                    </p:tgtEl>
                  </p:cond>
                </p:stCondLst>
                <p:endSync evt="end" delay="0">
                  <p:rtn val="all"/>
                </p:endSync>
                <p:childTnLst>
                  <p:par>
                    <p:cTn id="99" fill="hold">
                      <p:stCondLst>
                        <p:cond delay="0"/>
                      </p:stCondLst>
                      <p:childTnLst>
                        <p:par>
                          <p:cTn id="100" fill="hold">
                            <p:stCondLst>
                              <p:cond delay="0"/>
                            </p:stCondLst>
                            <p:childTnLst>
                              <p:par>
                                <p:cTn id="101" presetID="17" presetClass="exit" presetSubtype="10" fill="hold" grpId="0" nodeType="clickEffect">
                                  <p:stCondLst>
                                    <p:cond delay="0"/>
                                  </p:stCondLst>
                                  <p:childTnLst>
                                    <p:anim calcmode="lin" valueType="num">
                                      <p:cBhvr>
                                        <p:cTn id="102" dur="500"/>
                                        <p:tgtEl>
                                          <p:spTgt spid="42"/>
                                        </p:tgtEl>
                                        <p:attrNameLst>
                                          <p:attrName>ppt_w</p:attrName>
                                        </p:attrNameLst>
                                      </p:cBhvr>
                                      <p:tavLst>
                                        <p:tav tm="0">
                                          <p:val>
                                            <p:strVal val="ppt_w"/>
                                          </p:val>
                                        </p:tav>
                                        <p:tav tm="100000">
                                          <p:val>
                                            <p:fltVal val="0"/>
                                          </p:val>
                                        </p:tav>
                                      </p:tavLst>
                                    </p:anim>
                                    <p:anim calcmode="lin" valueType="num">
                                      <p:cBhvr>
                                        <p:cTn id="103" dur="500"/>
                                        <p:tgtEl>
                                          <p:spTgt spid="42"/>
                                        </p:tgtEl>
                                        <p:attrNameLst>
                                          <p:attrName>ppt_h</p:attrName>
                                        </p:attrNameLst>
                                      </p:cBhvr>
                                      <p:tavLst>
                                        <p:tav tm="0">
                                          <p:val>
                                            <p:strVal val="ppt_h"/>
                                          </p:val>
                                        </p:tav>
                                        <p:tav tm="100000">
                                          <p:val>
                                            <p:strVal val="ppt_h"/>
                                          </p:val>
                                        </p:tav>
                                      </p:tavLst>
                                    </p:anim>
                                    <p:set>
                                      <p:cBhvr>
                                        <p:cTn id="104" dur="1" fill="hold">
                                          <p:stCondLst>
                                            <p:cond delay="499"/>
                                          </p:stCondLst>
                                        </p:cTn>
                                        <p:tgtEl>
                                          <p:spTgt spid="42"/>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2" name="Swoosh 3-SoundBible.com-1573211927.wav"/>
                                        </p:tgtEl>
                                      </p:cMediaNode>
                                    </p:audio>
                                  </p:subTnLst>
                                </p:cTn>
                              </p:par>
                            </p:childTnLst>
                          </p:cTn>
                        </p:par>
                        <p:par>
                          <p:cTn id="105" fill="hold">
                            <p:stCondLst>
                              <p:cond delay="500"/>
                            </p:stCondLst>
                            <p:childTnLst>
                              <p:par>
                                <p:cTn id="106" presetID="17" presetClass="entr" presetSubtype="10" fill="hold" grpId="0" nodeType="afterEffect">
                                  <p:stCondLst>
                                    <p:cond delay="0"/>
                                  </p:stCondLst>
                                  <p:childTnLst>
                                    <p:set>
                                      <p:cBhvr>
                                        <p:cTn id="107" dur="1" fill="hold">
                                          <p:stCondLst>
                                            <p:cond delay="0"/>
                                          </p:stCondLst>
                                        </p:cTn>
                                        <p:tgtEl>
                                          <p:spTgt spid="12"/>
                                        </p:tgtEl>
                                        <p:attrNameLst>
                                          <p:attrName>style.visibility</p:attrName>
                                        </p:attrNameLst>
                                      </p:cBhvr>
                                      <p:to>
                                        <p:strVal val="visible"/>
                                      </p:to>
                                    </p:set>
                                    <p:anim calcmode="lin" valueType="num">
                                      <p:cBhvr>
                                        <p:cTn id="108" dur="500" fill="hold"/>
                                        <p:tgtEl>
                                          <p:spTgt spid="12"/>
                                        </p:tgtEl>
                                        <p:attrNameLst>
                                          <p:attrName>ppt_w</p:attrName>
                                        </p:attrNameLst>
                                      </p:cBhvr>
                                      <p:tavLst>
                                        <p:tav tm="0">
                                          <p:val>
                                            <p:fltVal val="0"/>
                                          </p:val>
                                        </p:tav>
                                        <p:tav tm="100000">
                                          <p:val>
                                            <p:strVal val="#ppt_w"/>
                                          </p:val>
                                        </p:tav>
                                      </p:tavLst>
                                    </p:anim>
                                    <p:anim calcmode="lin" valueType="num">
                                      <p:cBhvr>
                                        <p:cTn id="109" dur="500" fill="hold"/>
                                        <p:tgtEl>
                                          <p:spTgt spid="12"/>
                                        </p:tgtEl>
                                        <p:attrNameLst>
                                          <p:attrName>ppt_h</p:attrName>
                                        </p:attrNameLst>
                                      </p:cBhvr>
                                      <p:tavLst>
                                        <p:tav tm="0">
                                          <p:val>
                                            <p:strVal val="#ppt_h"/>
                                          </p:val>
                                        </p:tav>
                                        <p:tav tm="100000">
                                          <p:val>
                                            <p:strVal val="#ppt_h"/>
                                          </p:val>
                                        </p:tav>
                                      </p:tavLst>
                                    </p:anim>
                                  </p:childTnLst>
                                </p:cTn>
                              </p:par>
                            </p:childTnLst>
                          </p:cTn>
                        </p:par>
                        <p:par>
                          <p:cTn id="110" fill="hold">
                            <p:stCondLst>
                              <p:cond delay="1000"/>
                            </p:stCondLst>
                            <p:childTnLst>
                              <p:par>
                                <p:cTn id="111" presetID="9" presetClass="emph" presetSubtype="0" grpId="1" nodeType="afterEffect">
                                  <p:stCondLst>
                                    <p:cond delay="59000"/>
                                  </p:stCondLst>
                                  <p:childTnLst>
                                    <p:set>
                                      <p:cBhvr>
                                        <p:cTn id="112" dur="indefinite"/>
                                        <p:tgtEl>
                                          <p:spTgt spid="12"/>
                                        </p:tgtEl>
                                        <p:attrNameLst>
                                          <p:attrName>style.opacity</p:attrName>
                                        </p:attrNameLst>
                                      </p:cBhvr>
                                      <p:to>
                                        <p:strVal val="0.25"/>
                                      </p:to>
                                    </p:set>
                                    <p:animEffect filter="image" prLst="opacity: 0.25">
                                      <p:cBhvr rctx="IE">
                                        <p:cTn id="113" dur="indefinite"/>
                                        <p:tgtEl>
                                          <p:spTgt spid="12"/>
                                        </p:tgtEl>
                                      </p:cBhvr>
                                    </p:animEffect>
                                  </p:childTnLst>
                                </p:cTn>
                              </p:par>
                            </p:childTnLst>
                          </p:cTn>
                        </p:par>
                      </p:childTnLst>
                    </p:cTn>
                  </p:par>
                </p:childTnLst>
              </p:cTn>
              <p:nextCondLst>
                <p:cond evt="onClick" delay="0">
                  <p:tgtEl>
                    <p:spTgt spid="42"/>
                  </p:tgtEl>
                </p:cond>
              </p:nextCondLst>
            </p:seq>
            <p:seq concurrent="1" nextAc="seek">
              <p:cTn id="114" restart="whenNotActive" fill="hold" evtFilter="cancelBubble" nodeType="interactiveSeq">
                <p:stCondLst>
                  <p:cond evt="onClick" delay="0">
                    <p:tgtEl>
                      <p:spTgt spid="43"/>
                    </p:tgtEl>
                  </p:cond>
                </p:stCondLst>
                <p:endSync evt="end" delay="0">
                  <p:rtn val="all"/>
                </p:endSync>
                <p:childTnLst>
                  <p:par>
                    <p:cTn id="115" fill="hold">
                      <p:stCondLst>
                        <p:cond delay="0"/>
                      </p:stCondLst>
                      <p:childTnLst>
                        <p:par>
                          <p:cTn id="116" fill="hold">
                            <p:stCondLst>
                              <p:cond delay="0"/>
                            </p:stCondLst>
                            <p:childTnLst>
                              <p:par>
                                <p:cTn id="117" presetID="17" presetClass="exit" presetSubtype="10" fill="hold" grpId="0" nodeType="clickEffect">
                                  <p:stCondLst>
                                    <p:cond delay="0"/>
                                  </p:stCondLst>
                                  <p:childTnLst>
                                    <p:anim calcmode="lin" valueType="num">
                                      <p:cBhvr>
                                        <p:cTn id="118" dur="500"/>
                                        <p:tgtEl>
                                          <p:spTgt spid="43"/>
                                        </p:tgtEl>
                                        <p:attrNameLst>
                                          <p:attrName>ppt_w</p:attrName>
                                        </p:attrNameLst>
                                      </p:cBhvr>
                                      <p:tavLst>
                                        <p:tav tm="0">
                                          <p:val>
                                            <p:strVal val="ppt_w"/>
                                          </p:val>
                                        </p:tav>
                                        <p:tav tm="100000">
                                          <p:val>
                                            <p:fltVal val="0"/>
                                          </p:val>
                                        </p:tav>
                                      </p:tavLst>
                                    </p:anim>
                                    <p:anim calcmode="lin" valueType="num">
                                      <p:cBhvr>
                                        <p:cTn id="119" dur="500"/>
                                        <p:tgtEl>
                                          <p:spTgt spid="43"/>
                                        </p:tgtEl>
                                        <p:attrNameLst>
                                          <p:attrName>ppt_h</p:attrName>
                                        </p:attrNameLst>
                                      </p:cBhvr>
                                      <p:tavLst>
                                        <p:tav tm="0">
                                          <p:val>
                                            <p:strVal val="ppt_h"/>
                                          </p:val>
                                        </p:tav>
                                        <p:tav tm="100000">
                                          <p:val>
                                            <p:strVal val="ppt_h"/>
                                          </p:val>
                                        </p:tav>
                                      </p:tavLst>
                                    </p:anim>
                                    <p:set>
                                      <p:cBhvr>
                                        <p:cTn id="120" dur="1" fill="hold">
                                          <p:stCondLst>
                                            <p:cond delay="499"/>
                                          </p:stCondLst>
                                        </p:cTn>
                                        <p:tgtEl>
                                          <p:spTgt spid="43"/>
                                        </p:tgtEl>
                                        <p:attrNameLst>
                                          <p:attrName>style.visibility</p:attrName>
                                        </p:attrNameLst>
                                      </p:cBhvr>
                                      <p:to>
                                        <p:strVal val="hidden"/>
                                      </p:to>
                                    </p:set>
                                  </p:childTnLst>
                                  <p:subTnLst>
                                    <p:audio>
                                      <p:cMediaNode>
                                        <p:cTn display="0" masterRel="sameClick">
                                          <p:stCondLst>
                                            <p:cond evt="begin" delay="0">
                                              <p:tn val="117"/>
                                            </p:cond>
                                          </p:stCondLst>
                                          <p:endCondLst>
                                            <p:cond evt="onStopAudio" delay="0">
                                              <p:tgtEl>
                                                <p:sldTgt/>
                                              </p:tgtEl>
                                            </p:cond>
                                          </p:endCondLst>
                                        </p:cTn>
                                        <p:tgtEl>
                                          <p:sndTgt r:embed="rId2" name="Swoosh 3-SoundBible.com-1573211927.wav"/>
                                        </p:tgtEl>
                                      </p:cMediaNode>
                                    </p:audio>
                                  </p:subTnLst>
                                </p:cTn>
                              </p:par>
                            </p:childTnLst>
                          </p:cTn>
                        </p:par>
                        <p:par>
                          <p:cTn id="121" fill="hold">
                            <p:stCondLst>
                              <p:cond delay="500"/>
                            </p:stCondLst>
                            <p:childTnLst>
                              <p:par>
                                <p:cTn id="122" presetID="17" presetClass="entr" presetSubtype="10" fill="hold" grpId="0" nodeType="afterEffect">
                                  <p:stCondLst>
                                    <p:cond delay="0"/>
                                  </p:stCondLst>
                                  <p:childTnLst>
                                    <p:set>
                                      <p:cBhvr>
                                        <p:cTn id="123" dur="1" fill="hold">
                                          <p:stCondLst>
                                            <p:cond delay="0"/>
                                          </p:stCondLst>
                                        </p:cTn>
                                        <p:tgtEl>
                                          <p:spTgt spid="14"/>
                                        </p:tgtEl>
                                        <p:attrNameLst>
                                          <p:attrName>style.visibility</p:attrName>
                                        </p:attrNameLst>
                                      </p:cBhvr>
                                      <p:to>
                                        <p:strVal val="visible"/>
                                      </p:to>
                                    </p:set>
                                    <p:anim calcmode="lin" valueType="num">
                                      <p:cBhvr>
                                        <p:cTn id="124" dur="500" fill="hold"/>
                                        <p:tgtEl>
                                          <p:spTgt spid="14"/>
                                        </p:tgtEl>
                                        <p:attrNameLst>
                                          <p:attrName>ppt_w</p:attrName>
                                        </p:attrNameLst>
                                      </p:cBhvr>
                                      <p:tavLst>
                                        <p:tav tm="0">
                                          <p:val>
                                            <p:fltVal val="0"/>
                                          </p:val>
                                        </p:tav>
                                        <p:tav tm="100000">
                                          <p:val>
                                            <p:strVal val="#ppt_w"/>
                                          </p:val>
                                        </p:tav>
                                      </p:tavLst>
                                    </p:anim>
                                    <p:anim calcmode="lin" valueType="num">
                                      <p:cBhvr>
                                        <p:cTn id="125" dur="500" fill="hold"/>
                                        <p:tgtEl>
                                          <p:spTgt spid="14"/>
                                        </p:tgtEl>
                                        <p:attrNameLst>
                                          <p:attrName>ppt_h</p:attrName>
                                        </p:attrNameLst>
                                      </p:cBhvr>
                                      <p:tavLst>
                                        <p:tav tm="0">
                                          <p:val>
                                            <p:strVal val="#ppt_h"/>
                                          </p:val>
                                        </p:tav>
                                        <p:tav tm="100000">
                                          <p:val>
                                            <p:strVal val="#ppt_h"/>
                                          </p:val>
                                        </p:tav>
                                      </p:tavLst>
                                    </p:anim>
                                  </p:childTnLst>
                                </p:cTn>
                              </p:par>
                            </p:childTnLst>
                          </p:cTn>
                        </p:par>
                        <p:par>
                          <p:cTn id="126" fill="hold">
                            <p:stCondLst>
                              <p:cond delay="1000"/>
                            </p:stCondLst>
                            <p:childTnLst>
                              <p:par>
                                <p:cTn id="127" presetID="9" presetClass="emph" presetSubtype="0" grpId="1" nodeType="afterEffect">
                                  <p:stCondLst>
                                    <p:cond delay="59000"/>
                                  </p:stCondLst>
                                  <p:childTnLst>
                                    <p:set>
                                      <p:cBhvr>
                                        <p:cTn id="128" dur="indefinite"/>
                                        <p:tgtEl>
                                          <p:spTgt spid="14"/>
                                        </p:tgtEl>
                                        <p:attrNameLst>
                                          <p:attrName>style.opacity</p:attrName>
                                        </p:attrNameLst>
                                      </p:cBhvr>
                                      <p:to>
                                        <p:strVal val="0.25"/>
                                      </p:to>
                                    </p:set>
                                    <p:animEffect filter="image" prLst="opacity: 0.25">
                                      <p:cBhvr rctx="IE">
                                        <p:cTn id="129" dur="indefinite"/>
                                        <p:tgtEl>
                                          <p:spTgt spid="14"/>
                                        </p:tgtEl>
                                      </p:cBhvr>
                                    </p:animEffect>
                                  </p:childTnLst>
                                </p:cTn>
                              </p:par>
                            </p:childTnLst>
                          </p:cTn>
                        </p:par>
                      </p:childTnLst>
                    </p:cTn>
                  </p:par>
                </p:childTnLst>
              </p:cTn>
              <p:nextCondLst>
                <p:cond evt="onClick" delay="0">
                  <p:tgtEl>
                    <p:spTgt spid="43"/>
                  </p:tgtEl>
                </p:cond>
              </p:nextCondLst>
            </p:seq>
            <p:seq concurrent="1" nextAc="seek">
              <p:cTn id="130" restart="whenNotActive" fill="hold" evtFilter="cancelBubble" nodeType="interactiveSeq">
                <p:stCondLst>
                  <p:cond evt="onClick" delay="0">
                    <p:tgtEl>
                      <p:spTgt spid="44"/>
                    </p:tgtEl>
                  </p:cond>
                </p:stCondLst>
                <p:endSync evt="end" delay="0">
                  <p:rtn val="all"/>
                </p:endSync>
                <p:childTnLst>
                  <p:par>
                    <p:cTn id="131" fill="hold">
                      <p:stCondLst>
                        <p:cond delay="0"/>
                      </p:stCondLst>
                      <p:childTnLst>
                        <p:par>
                          <p:cTn id="132" fill="hold">
                            <p:stCondLst>
                              <p:cond delay="0"/>
                            </p:stCondLst>
                            <p:childTnLst>
                              <p:par>
                                <p:cTn id="133" presetID="17" presetClass="exit" presetSubtype="10" fill="hold" grpId="0" nodeType="clickEffect">
                                  <p:stCondLst>
                                    <p:cond delay="0"/>
                                  </p:stCondLst>
                                  <p:childTnLst>
                                    <p:anim calcmode="lin" valueType="num">
                                      <p:cBhvr>
                                        <p:cTn id="134" dur="500"/>
                                        <p:tgtEl>
                                          <p:spTgt spid="44"/>
                                        </p:tgtEl>
                                        <p:attrNameLst>
                                          <p:attrName>ppt_w</p:attrName>
                                        </p:attrNameLst>
                                      </p:cBhvr>
                                      <p:tavLst>
                                        <p:tav tm="0">
                                          <p:val>
                                            <p:strVal val="ppt_w"/>
                                          </p:val>
                                        </p:tav>
                                        <p:tav tm="100000">
                                          <p:val>
                                            <p:fltVal val="0"/>
                                          </p:val>
                                        </p:tav>
                                      </p:tavLst>
                                    </p:anim>
                                    <p:anim calcmode="lin" valueType="num">
                                      <p:cBhvr>
                                        <p:cTn id="135" dur="500"/>
                                        <p:tgtEl>
                                          <p:spTgt spid="44"/>
                                        </p:tgtEl>
                                        <p:attrNameLst>
                                          <p:attrName>ppt_h</p:attrName>
                                        </p:attrNameLst>
                                      </p:cBhvr>
                                      <p:tavLst>
                                        <p:tav tm="0">
                                          <p:val>
                                            <p:strVal val="ppt_h"/>
                                          </p:val>
                                        </p:tav>
                                        <p:tav tm="100000">
                                          <p:val>
                                            <p:strVal val="ppt_h"/>
                                          </p:val>
                                        </p:tav>
                                      </p:tavLst>
                                    </p:anim>
                                    <p:set>
                                      <p:cBhvr>
                                        <p:cTn id="136" dur="1" fill="hold">
                                          <p:stCondLst>
                                            <p:cond delay="499"/>
                                          </p:stCondLst>
                                        </p:cTn>
                                        <p:tgtEl>
                                          <p:spTgt spid="44"/>
                                        </p:tgtEl>
                                        <p:attrNameLst>
                                          <p:attrName>style.visibility</p:attrName>
                                        </p:attrNameLst>
                                      </p:cBhvr>
                                      <p:to>
                                        <p:strVal val="hidden"/>
                                      </p:to>
                                    </p:set>
                                  </p:childTnLst>
                                  <p:subTnLst>
                                    <p:audio>
                                      <p:cMediaNode>
                                        <p:cTn display="0" masterRel="sameClick">
                                          <p:stCondLst>
                                            <p:cond evt="begin" delay="0">
                                              <p:tn val="133"/>
                                            </p:cond>
                                          </p:stCondLst>
                                          <p:endCondLst>
                                            <p:cond evt="onStopAudio" delay="0">
                                              <p:tgtEl>
                                                <p:sldTgt/>
                                              </p:tgtEl>
                                            </p:cond>
                                          </p:endCondLst>
                                        </p:cTn>
                                        <p:tgtEl>
                                          <p:sndTgt r:embed="rId2" name="Swoosh 3-SoundBible.com-1573211927.wav"/>
                                        </p:tgtEl>
                                      </p:cMediaNode>
                                    </p:audio>
                                  </p:subTnLst>
                                </p:cTn>
                              </p:par>
                            </p:childTnLst>
                          </p:cTn>
                        </p:par>
                        <p:par>
                          <p:cTn id="137" fill="hold">
                            <p:stCondLst>
                              <p:cond delay="500"/>
                            </p:stCondLst>
                            <p:childTnLst>
                              <p:par>
                                <p:cTn id="138" presetID="17" presetClass="entr" presetSubtype="10" fill="hold" grpId="0" nodeType="afterEffect">
                                  <p:stCondLst>
                                    <p:cond delay="0"/>
                                  </p:stCondLst>
                                  <p:childTnLst>
                                    <p:set>
                                      <p:cBhvr>
                                        <p:cTn id="139" dur="1" fill="hold">
                                          <p:stCondLst>
                                            <p:cond delay="0"/>
                                          </p:stCondLst>
                                        </p:cTn>
                                        <p:tgtEl>
                                          <p:spTgt spid="22"/>
                                        </p:tgtEl>
                                        <p:attrNameLst>
                                          <p:attrName>style.visibility</p:attrName>
                                        </p:attrNameLst>
                                      </p:cBhvr>
                                      <p:to>
                                        <p:strVal val="visible"/>
                                      </p:to>
                                    </p:set>
                                    <p:anim calcmode="lin" valueType="num">
                                      <p:cBhvr>
                                        <p:cTn id="140" dur="500" fill="hold"/>
                                        <p:tgtEl>
                                          <p:spTgt spid="22"/>
                                        </p:tgtEl>
                                        <p:attrNameLst>
                                          <p:attrName>ppt_w</p:attrName>
                                        </p:attrNameLst>
                                      </p:cBhvr>
                                      <p:tavLst>
                                        <p:tav tm="0">
                                          <p:val>
                                            <p:fltVal val="0"/>
                                          </p:val>
                                        </p:tav>
                                        <p:tav tm="100000">
                                          <p:val>
                                            <p:strVal val="#ppt_w"/>
                                          </p:val>
                                        </p:tav>
                                      </p:tavLst>
                                    </p:anim>
                                    <p:anim calcmode="lin" valueType="num">
                                      <p:cBhvr>
                                        <p:cTn id="141" dur="500" fill="hold"/>
                                        <p:tgtEl>
                                          <p:spTgt spid="22"/>
                                        </p:tgtEl>
                                        <p:attrNameLst>
                                          <p:attrName>ppt_h</p:attrName>
                                        </p:attrNameLst>
                                      </p:cBhvr>
                                      <p:tavLst>
                                        <p:tav tm="0">
                                          <p:val>
                                            <p:strVal val="#ppt_h"/>
                                          </p:val>
                                        </p:tav>
                                        <p:tav tm="100000">
                                          <p:val>
                                            <p:strVal val="#ppt_h"/>
                                          </p:val>
                                        </p:tav>
                                      </p:tavLst>
                                    </p:anim>
                                  </p:childTnLst>
                                </p:cTn>
                              </p:par>
                            </p:childTnLst>
                          </p:cTn>
                        </p:par>
                        <p:par>
                          <p:cTn id="142" fill="hold">
                            <p:stCondLst>
                              <p:cond delay="1000"/>
                            </p:stCondLst>
                            <p:childTnLst>
                              <p:par>
                                <p:cTn id="143" presetID="9" presetClass="emph" presetSubtype="0" grpId="1" nodeType="afterEffect">
                                  <p:stCondLst>
                                    <p:cond delay="59000"/>
                                  </p:stCondLst>
                                  <p:childTnLst>
                                    <p:set>
                                      <p:cBhvr>
                                        <p:cTn id="144" dur="indefinite"/>
                                        <p:tgtEl>
                                          <p:spTgt spid="22"/>
                                        </p:tgtEl>
                                        <p:attrNameLst>
                                          <p:attrName>style.opacity</p:attrName>
                                        </p:attrNameLst>
                                      </p:cBhvr>
                                      <p:to>
                                        <p:strVal val="0.25"/>
                                      </p:to>
                                    </p:set>
                                    <p:animEffect filter="image" prLst="opacity: 0.25">
                                      <p:cBhvr rctx="IE">
                                        <p:cTn id="145" dur="indefinite"/>
                                        <p:tgtEl>
                                          <p:spTgt spid="22"/>
                                        </p:tgtEl>
                                      </p:cBhvr>
                                    </p:animEffect>
                                  </p:childTnLst>
                                </p:cTn>
                              </p:par>
                            </p:childTnLst>
                          </p:cTn>
                        </p:par>
                      </p:childTnLst>
                    </p:cTn>
                  </p:par>
                </p:childTnLst>
              </p:cTn>
              <p:nextCondLst>
                <p:cond evt="onClick" delay="0">
                  <p:tgtEl>
                    <p:spTgt spid="44"/>
                  </p:tgtEl>
                </p:cond>
              </p:nextCondLst>
            </p:seq>
            <p:seq concurrent="1" nextAc="seek">
              <p:cTn id="146" restart="whenNotActive" fill="hold" evtFilter="cancelBubble" nodeType="interactiveSeq">
                <p:stCondLst>
                  <p:cond evt="onClick" delay="0">
                    <p:tgtEl>
                      <p:spTgt spid="48"/>
                    </p:tgtEl>
                  </p:cond>
                </p:stCondLst>
                <p:endSync evt="end" delay="0">
                  <p:rtn val="all"/>
                </p:endSync>
                <p:childTnLst>
                  <p:par>
                    <p:cTn id="147" fill="hold">
                      <p:stCondLst>
                        <p:cond delay="0"/>
                      </p:stCondLst>
                      <p:childTnLst>
                        <p:par>
                          <p:cTn id="148" fill="hold">
                            <p:stCondLst>
                              <p:cond delay="0"/>
                            </p:stCondLst>
                            <p:childTnLst>
                              <p:par>
                                <p:cTn id="149" presetID="17" presetClass="exit" presetSubtype="10" fill="hold" grpId="0" nodeType="clickEffect">
                                  <p:stCondLst>
                                    <p:cond delay="0"/>
                                  </p:stCondLst>
                                  <p:childTnLst>
                                    <p:anim calcmode="lin" valueType="num">
                                      <p:cBhvr>
                                        <p:cTn id="150" dur="500"/>
                                        <p:tgtEl>
                                          <p:spTgt spid="48"/>
                                        </p:tgtEl>
                                        <p:attrNameLst>
                                          <p:attrName>ppt_w</p:attrName>
                                        </p:attrNameLst>
                                      </p:cBhvr>
                                      <p:tavLst>
                                        <p:tav tm="0">
                                          <p:val>
                                            <p:strVal val="ppt_w"/>
                                          </p:val>
                                        </p:tav>
                                        <p:tav tm="100000">
                                          <p:val>
                                            <p:fltVal val="0"/>
                                          </p:val>
                                        </p:tav>
                                      </p:tavLst>
                                    </p:anim>
                                    <p:anim calcmode="lin" valueType="num">
                                      <p:cBhvr>
                                        <p:cTn id="151" dur="500"/>
                                        <p:tgtEl>
                                          <p:spTgt spid="48"/>
                                        </p:tgtEl>
                                        <p:attrNameLst>
                                          <p:attrName>ppt_h</p:attrName>
                                        </p:attrNameLst>
                                      </p:cBhvr>
                                      <p:tavLst>
                                        <p:tav tm="0">
                                          <p:val>
                                            <p:strVal val="ppt_h"/>
                                          </p:val>
                                        </p:tav>
                                        <p:tav tm="100000">
                                          <p:val>
                                            <p:strVal val="ppt_h"/>
                                          </p:val>
                                        </p:tav>
                                      </p:tavLst>
                                    </p:anim>
                                    <p:set>
                                      <p:cBhvr>
                                        <p:cTn id="152"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149"/>
                                            </p:cond>
                                          </p:stCondLst>
                                          <p:endCondLst>
                                            <p:cond evt="onStopAudio" delay="0">
                                              <p:tgtEl>
                                                <p:sldTgt/>
                                              </p:tgtEl>
                                            </p:cond>
                                          </p:endCondLst>
                                        </p:cTn>
                                        <p:tgtEl>
                                          <p:sndTgt r:embed="rId2" name="Swoosh 3-SoundBible.com-1573211927.wav"/>
                                        </p:tgtEl>
                                      </p:cMediaNode>
                                    </p:audio>
                                  </p:subTnLst>
                                </p:cTn>
                              </p:par>
                            </p:childTnLst>
                          </p:cTn>
                        </p:par>
                        <p:par>
                          <p:cTn id="153" fill="hold">
                            <p:stCondLst>
                              <p:cond delay="500"/>
                            </p:stCondLst>
                            <p:childTnLst>
                              <p:par>
                                <p:cTn id="154" presetID="17" presetClass="entr" presetSubtype="10" fill="hold" grpId="0" nodeType="afterEffect">
                                  <p:stCondLst>
                                    <p:cond delay="0"/>
                                  </p:stCondLst>
                                  <p:childTnLst>
                                    <p:set>
                                      <p:cBhvr>
                                        <p:cTn id="155" dur="1" fill="hold">
                                          <p:stCondLst>
                                            <p:cond delay="0"/>
                                          </p:stCondLst>
                                        </p:cTn>
                                        <p:tgtEl>
                                          <p:spTgt spid="16"/>
                                        </p:tgtEl>
                                        <p:attrNameLst>
                                          <p:attrName>style.visibility</p:attrName>
                                        </p:attrNameLst>
                                      </p:cBhvr>
                                      <p:to>
                                        <p:strVal val="visible"/>
                                      </p:to>
                                    </p:set>
                                    <p:anim calcmode="lin" valueType="num">
                                      <p:cBhvr>
                                        <p:cTn id="156" dur="500" fill="hold"/>
                                        <p:tgtEl>
                                          <p:spTgt spid="16"/>
                                        </p:tgtEl>
                                        <p:attrNameLst>
                                          <p:attrName>ppt_w</p:attrName>
                                        </p:attrNameLst>
                                      </p:cBhvr>
                                      <p:tavLst>
                                        <p:tav tm="0">
                                          <p:val>
                                            <p:fltVal val="0"/>
                                          </p:val>
                                        </p:tav>
                                        <p:tav tm="100000">
                                          <p:val>
                                            <p:strVal val="#ppt_w"/>
                                          </p:val>
                                        </p:tav>
                                      </p:tavLst>
                                    </p:anim>
                                    <p:anim calcmode="lin" valueType="num">
                                      <p:cBhvr>
                                        <p:cTn id="157" dur="500" fill="hold"/>
                                        <p:tgtEl>
                                          <p:spTgt spid="16"/>
                                        </p:tgtEl>
                                        <p:attrNameLst>
                                          <p:attrName>ppt_h</p:attrName>
                                        </p:attrNameLst>
                                      </p:cBhvr>
                                      <p:tavLst>
                                        <p:tav tm="0">
                                          <p:val>
                                            <p:strVal val="#ppt_h"/>
                                          </p:val>
                                        </p:tav>
                                        <p:tav tm="100000">
                                          <p:val>
                                            <p:strVal val="#ppt_h"/>
                                          </p:val>
                                        </p:tav>
                                      </p:tavLst>
                                    </p:anim>
                                  </p:childTnLst>
                                </p:cTn>
                              </p:par>
                            </p:childTnLst>
                          </p:cTn>
                        </p:par>
                        <p:par>
                          <p:cTn id="158" fill="hold">
                            <p:stCondLst>
                              <p:cond delay="1000"/>
                            </p:stCondLst>
                            <p:childTnLst>
                              <p:par>
                                <p:cTn id="159" presetID="9" presetClass="emph" presetSubtype="0" grpId="1" nodeType="afterEffect">
                                  <p:stCondLst>
                                    <p:cond delay="59000"/>
                                  </p:stCondLst>
                                  <p:childTnLst>
                                    <p:set>
                                      <p:cBhvr>
                                        <p:cTn id="160" dur="indefinite"/>
                                        <p:tgtEl>
                                          <p:spTgt spid="16"/>
                                        </p:tgtEl>
                                        <p:attrNameLst>
                                          <p:attrName>style.opacity</p:attrName>
                                        </p:attrNameLst>
                                      </p:cBhvr>
                                      <p:to>
                                        <p:strVal val="0.25"/>
                                      </p:to>
                                    </p:set>
                                    <p:animEffect filter="image" prLst="opacity: 0.25">
                                      <p:cBhvr rctx="IE">
                                        <p:cTn id="161" dur="indefinite"/>
                                        <p:tgtEl>
                                          <p:spTgt spid="16"/>
                                        </p:tgtEl>
                                      </p:cBhvr>
                                    </p:animEffect>
                                  </p:childTnLst>
                                </p:cTn>
                              </p:par>
                            </p:childTnLst>
                          </p:cTn>
                        </p:par>
                      </p:childTnLst>
                    </p:cTn>
                  </p:par>
                </p:childTnLst>
              </p:cTn>
              <p:nextCondLst>
                <p:cond evt="onClick" delay="0">
                  <p:tgtEl>
                    <p:spTgt spid="48"/>
                  </p:tgtEl>
                </p:cond>
              </p:nextCondLst>
            </p:seq>
            <p:seq concurrent="1" nextAc="seek">
              <p:cTn id="162" restart="whenNotActive" fill="hold" evtFilter="cancelBubble" nodeType="interactiveSeq">
                <p:stCondLst>
                  <p:cond evt="onClick" delay="0">
                    <p:tgtEl>
                      <p:spTgt spid="49"/>
                    </p:tgtEl>
                  </p:cond>
                </p:stCondLst>
                <p:endSync evt="end" delay="0">
                  <p:rtn val="all"/>
                </p:endSync>
                <p:childTnLst>
                  <p:par>
                    <p:cTn id="163" fill="hold">
                      <p:stCondLst>
                        <p:cond delay="0"/>
                      </p:stCondLst>
                      <p:childTnLst>
                        <p:par>
                          <p:cTn id="164" fill="hold">
                            <p:stCondLst>
                              <p:cond delay="0"/>
                            </p:stCondLst>
                            <p:childTnLst>
                              <p:par>
                                <p:cTn id="165" presetID="17" presetClass="exit" presetSubtype="10" fill="hold" grpId="0" nodeType="clickEffect">
                                  <p:stCondLst>
                                    <p:cond delay="0"/>
                                  </p:stCondLst>
                                  <p:childTnLst>
                                    <p:anim calcmode="lin" valueType="num">
                                      <p:cBhvr>
                                        <p:cTn id="166" dur="500"/>
                                        <p:tgtEl>
                                          <p:spTgt spid="49"/>
                                        </p:tgtEl>
                                        <p:attrNameLst>
                                          <p:attrName>ppt_w</p:attrName>
                                        </p:attrNameLst>
                                      </p:cBhvr>
                                      <p:tavLst>
                                        <p:tav tm="0">
                                          <p:val>
                                            <p:strVal val="ppt_w"/>
                                          </p:val>
                                        </p:tav>
                                        <p:tav tm="100000">
                                          <p:val>
                                            <p:fltVal val="0"/>
                                          </p:val>
                                        </p:tav>
                                      </p:tavLst>
                                    </p:anim>
                                    <p:anim calcmode="lin" valueType="num">
                                      <p:cBhvr>
                                        <p:cTn id="167" dur="500"/>
                                        <p:tgtEl>
                                          <p:spTgt spid="49"/>
                                        </p:tgtEl>
                                        <p:attrNameLst>
                                          <p:attrName>ppt_h</p:attrName>
                                        </p:attrNameLst>
                                      </p:cBhvr>
                                      <p:tavLst>
                                        <p:tav tm="0">
                                          <p:val>
                                            <p:strVal val="ppt_h"/>
                                          </p:val>
                                        </p:tav>
                                        <p:tav tm="100000">
                                          <p:val>
                                            <p:strVal val="ppt_h"/>
                                          </p:val>
                                        </p:tav>
                                      </p:tavLst>
                                    </p:anim>
                                    <p:set>
                                      <p:cBhvr>
                                        <p:cTn id="168" dur="1" fill="hold">
                                          <p:stCondLst>
                                            <p:cond delay="499"/>
                                          </p:stCondLst>
                                        </p:cTn>
                                        <p:tgtEl>
                                          <p:spTgt spid="49"/>
                                        </p:tgtEl>
                                        <p:attrNameLst>
                                          <p:attrName>style.visibility</p:attrName>
                                        </p:attrNameLst>
                                      </p:cBhvr>
                                      <p:to>
                                        <p:strVal val="hidden"/>
                                      </p:to>
                                    </p:set>
                                  </p:childTnLst>
                                  <p:subTnLst>
                                    <p:audio>
                                      <p:cMediaNode>
                                        <p:cTn display="0" masterRel="sameClick">
                                          <p:stCondLst>
                                            <p:cond evt="begin" delay="0">
                                              <p:tn val="165"/>
                                            </p:cond>
                                          </p:stCondLst>
                                          <p:endCondLst>
                                            <p:cond evt="onStopAudio" delay="0">
                                              <p:tgtEl>
                                                <p:sldTgt/>
                                              </p:tgtEl>
                                            </p:cond>
                                          </p:endCondLst>
                                        </p:cTn>
                                        <p:tgtEl>
                                          <p:sndTgt r:embed="rId2" name="Swoosh 3-SoundBible.com-1573211927.wav"/>
                                        </p:tgtEl>
                                      </p:cMediaNode>
                                    </p:audio>
                                  </p:subTnLst>
                                </p:cTn>
                              </p:par>
                            </p:childTnLst>
                          </p:cTn>
                        </p:par>
                        <p:par>
                          <p:cTn id="169" fill="hold">
                            <p:stCondLst>
                              <p:cond delay="500"/>
                            </p:stCondLst>
                            <p:childTnLst>
                              <p:par>
                                <p:cTn id="170" presetID="17" presetClass="entr" presetSubtype="10" fill="hold" grpId="0" nodeType="afterEffect">
                                  <p:stCondLst>
                                    <p:cond delay="0"/>
                                  </p:stCondLst>
                                  <p:childTnLst>
                                    <p:set>
                                      <p:cBhvr>
                                        <p:cTn id="171" dur="1" fill="hold">
                                          <p:stCondLst>
                                            <p:cond delay="0"/>
                                          </p:stCondLst>
                                        </p:cTn>
                                        <p:tgtEl>
                                          <p:spTgt spid="24"/>
                                        </p:tgtEl>
                                        <p:attrNameLst>
                                          <p:attrName>style.visibility</p:attrName>
                                        </p:attrNameLst>
                                      </p:cBhvr>
                                      <p:to>
                                        <p:strVal val="visible"/>
                                      </p:to>
                                    </p:set>
                                    <p:anim calcmode="lin" valueType="num">
                                      <p:cBhvr>
                                        <p:cTn id="172" dur="500" fill="hold"/>
                                        <p:tgtEl>
                                          <p:spTgt spid="24"/>
                                        </p:tgtEl>
                                        <p:attrNameLst>
                                          <p:attrName>ppt_w</p:attrName>
                                        </p:attrNameLst>
                                      </p:cBhvr>
                                      <p:tavLst>
                                        <p:tav tm="0">
                                          <p:val>
                                            <p:fltVal val="0"/>
                                          </p:val>
                                        </p:tav>
                                        <p:tav tm="100000">
                                          <p:val>
                                            <p:strVal val="#ppt_w"/>
                                          </p:val>
                                        </p:tav>
                                      </p:tavLst>
                                    </p:anim>
                                    <p:anim calcmode="lin" valueType="num">
                                      <p:cBhvr>
                                        <p:cTn id="173" dur="500" fill="hold"/>
                                        <p:tgtEl>
                                          <p:spTgt spid="24"/>
                                        </p:tgtEl>
                                        <p:attrNameLst>
                                          <p:attrName>ppt_h</p:attrName>
                                        </p:attrNameLst>
                                      </p:cBhvr>
                                      <p:tavLst>
                                        <p:tav tm="0">
                                          <p:val>
                                            <p:strVal val="#ppt_h"/>
                                          </p:val>
                                        </p:tav>
                                        <p:tav tm="100000">
                                          <p:val>
                                            <p:strVal val="#ppt_h"/>
                                          </p:val>
                                        </p:tav>
                                      </p:tavLst>
                                    </p:anim>
                                  </p:childTnLst>
                                </p:cTn>
                              </p:par>
                            </p:childTnLst>
                          </p:cTn>
                        </p:par>
                        <p:par>
                          <p:cTn id="174" fill="hold">
                            <p:stCondLst>
                              <p:cond delay="1000"/>
                            </p:stCondLst>
                            <p:childTnLst>
                              <p:par>
                                <p:cTn id="175" presetID="9" presetClass="emph" presetSubtype="0" grpId="1" nodeType="afterEffect">
                                  <p:stCondLst>
                                    <p:cond delay="59000"/>
                                  </p:stCondLst>
                                  <p:childTnLst>
                                    <p:set>
                                      <p:cBhvr>
                                        <p:cTn id="176" dur="indefinite"/>
                                        <p:tgtEl>
                                          <p:spTgt spid="24"/>
                                        </p:tgtEl>
                                        <p:attrNameLst>
                                          <p:attrName>style.opacity</p:attrName>
                                        </p:attrNameLst>
                                      </p:cBhvr>
                                      <p:to>
                                        <p:strVal val="0.25"/>
                                      </p:to>
                                    </p:set>
                                    <p:animEffect filter="image" prLst="opacity: 0.25">
                                      <p:cBhvr rctx="IE">
                                        <p:cTn id="177" dur="indefinite"/>
                                        <p:tgtEl>
                                          <p:spTgt spid="24"/>
                                        </p:tgtEl>
                                      </p:cBhvr>
                                    </p:animEffect>
                                  </p:childTnLst>
                                </p:cTn>
                              </p:par>
                            </p:childTnLst>
                          </p:cTn>
                        </p:par>
                      </p:childTnLst>
                    </p:cTn>
                  </p:par>
                </p:childTnLst>
              </p:cTn>
              <p:nextCondLst>
                <p:cond evt="onClick" delay="0">
                  <p:tgtEl>
                    <p:spTgt spid="49"/>
                  </p:tgtEl>
                </p:cond>
              </p:nextCondLst>
            </p:seq>
            <p:seq concurrent="1" nextAc="seek">
              <p:cTn id="178" restart="whenNotActive" fill="hold" evtFilter="cancelBubble" nodeType="interactiveSeq">
                <p:stCondLst>
                  <p:cond evt="onClick" delay="0">
                    <p:tgtEl>
                      <p:spTgt spid="50"/>
                    </p:tgtEl>
                  </p:cond>
                </p:stCondLst>
                <p:endSync evt="end" delay="0">
                  <p:rtn val="all"/>
                </p:endSync>
                <p:childTnLst>
                  <p:par>
                    <p:cTn id="179" fill="hold">
                      <p:stCondLst>
                        <p:cond delay="0"/>
                      </p:stCondLst>
                      <p:childTnLst>
                        <p:par>
                          <p:cTn id="180" fill="hold">
                            <p:stCondLst>
                              <p:cond delay="0"/>
                            </p:stCondLst>
                            <p:childTnLst>
                              <p:par>
                                <p:cTn id="181" presetID="17" presetClass="exit" presetSubtype="10" fill="hold" grpId="0" nodeType="clickEffect">
                                  <p:stCondLst>
                                    <p:cond delay="0"/>
                                  </p:stCondLst>
                                  <p:childTnLst>
                                    <p:anim calcmode="lin" valueType="num">
                                      <p:cBhvr>
                                        <p:cTn id="182" dur="500"/>
                                        <p:tgtEl>
                                          <p:spTgt spid="50"/>
                                        </p:tgtEl>
                                        <p:attrNameLst>
                                          <p:attrName>ppt_w</p:attrName>
                                        </p:attrNameLst>
                                      </p:cBhvr>
                                      <p:tavLst>
                                        <p:tav tm="0">
                                          <p:val>
                                            <p:strVal val="ppt_w"/>
                                          </p:val>
                                        </p:tav>
                                        <p:tav tm="100000">
                                          <p:val>
                                            <p:fltVal val="0"/>
                                          </p:val>
                                        </p:tav>
                                      </p:tavLst>
                                    </p:anim>
                                    <p:anim calcmode="lin" valueType="num">
                                      <p:cBhvr>
                                        <p:cTn id="183" dur="500"/>
                                        <p:tgtEl>
                                          <p:spTgt spid="50"/>
                                        </p:tgtEl>
                                        <p:attrNameLst>
                                          <p:attrName>ppt_h</p:attrName>
                                        </p:attrNameLst>
                                      </p:cBhvr>
                                      <p:tavLst>
                                        <p:tav tm="0">
                                          <p:val>
                                            <p:strVal val="ppt_h"/>
                                          </p:val>
                                        </p:tav>
                                        <p:tav tm="100000">
                                          <p:val>
                                            <p:strVal val="ppt_h"/>
                                          </p:val>
                                        </p:tav>
                                      </p:tavLst>
                                    </p:anim>
                                    <p:set>
                                      <p:cBhvr>
                                        <p:cTn id="184" dur="1" fill="hold">
                                          <p:stCondLst>
                                            <p:cond delay="499"/>
                                          </p:stCondLst>
                                        </p:cTn>
                                        <p:tgtEl>
                                          <p:spTgt spid="50"/>
                                        </p:tgtEl>
                                        <p:attrNameLst>
                                          <p:attrName>style.visibility</p:attrName>
                                        </p:attrNameLst>
                                      </p:cBhvr>
                                      <p:to>
                                        <p:strVal val="hidden"/>
                                      </p:to>
                                    </p:set>
                                  </p:childTnLst>
                                  <p:subTnLst>
                                    <p:audio>
                                      <p:cMediaNode>
                                        <p:cTn display="0" masterRel="sameClick">
                                          <p:stCondLst>
                                            <p:cond evt="begin" delay="0">
                                              <p:tn val="181"/>
                                            </p:cond>
                                          </p:stCondLst>
                                          <p:endCondLst>
                                            <p:cond evt="onStopAudio" delay="0">
                                              <p:tgtEl>
                                                <p:sldTgt/>
                                              </p:tgtEl>
                                            </p:cond>
                                          </p:endCondLst>
                                        </p:cTn>
                                        <p:tgtEl>
                                          <p:sndTgt r:embed="rId2" name="Swoosh 3-SoundBible.com-1573211927.wav"/>
                                        </p:tgtEl>
                                      </p:cMediaNode>
                                    </p:audio>
                                  </p:subTnLst>
                                </p:cTn>
                              </p:par>
                            </p:childTnLst>
                          </p:cTn>
                        </p:par>
                        <p:par>
                          <p:cTn id="185" fill="hold">
                            <p:stCondLst>
                              <p:cond delay="500"/>
                            </p:stCondLst>
                            <p:childTnLst>
                              <p:par>
                                <p:cTn id="186" presetID="17" presetClass="entr" presetSubtype="10" fill="hold" grpId="0" nodeType="afterEffect">
                                  <p:stCondLst>
                                    <p:cond delay="0"/>
                                  </p:stCondLst>
                                  <p:childTnLst>
                                    <p:set>
                                      <p:cBhvr>
                                        <p:cTn id="187" dur="1" fill="hold">
                                          <p:stCondLst>
                                            <p:cond delay="0"/>
                                          </p:stCondLst>
                                        </p:cTn>
                                        <p:tgtEl>
                                          <p:spTgt spid="25"/>
                                        </p:tgtEl>
                                        <p:attrNameLst>
                                          <p:attrName>style.visibility</p:attrName>
                                        </p:attrNameLst>
                                      </p:cBhvr>
                                      <p:to>
                                        <p:strVal val="visible"/>
                                      </p:to>
                                    </p:set>
                                    <p:anim calcmode="lin" valueType="num">
                                      <p:cBhvr>
                                        <p:cTn id="188" dur="500" fill="hold"/>
                                        <p:tgtEl>
                                          <p:spTgt spid="25"/>
                                        </p:tgtEl>
                                        <p:attrNameLst>
                                          <p:attrName>ppt_w</p:attrName>
                                        </p:attrNameLst>
                                      </p:cBhvr>
                                      <p:tavLst>
                                        <p:tav tm="0">
                                          <p:val>
                                            <p:fltVal val="0"/>
                                          </p:val>
                                        </p:tav>
                                        <p:tav tm="100000">
                                          <p:val>
                                            <p:strVal val="#ppt_w"/>
                                          </p:val>
                                        </p:tav>
                                      </p:tavLst>
                                    </p:anim>
                                    <p:anim calcmode="lin" valueType="num">
                                      <p:cBhvr>
                                        <p:cTn id="189" dur="500" fill="hold"/>
                                        <p:tgtEl>
                                          <p:spTgt spid="25"/>
                                        </p:tgtEl>
                                        <p:attrNameLst>
                                          <p:attrName>ppt_h</p:attrName>
                                        </p:attrNameLst>
                                      </p:cBhvr>
                                      <p:tavLst>
                                        <p:tav tm="0">
                                          <p:val>
                                            <p:strVal val="#ppt_h"/>
                                          </p:val>
                                        </p:tav>
                                        <p:tav tm="100000">
                                          <p:val>
                                            <p:strVal val="#ppt_h"/>
                                          </p:val>
                                        </p:tav>
                                      </p:tavLst>
                                    </p:anim>
                                  </p:childTnLst>
                                </p:cTn>
                              </p:par>
                            </p:childTnLst>
                          </p:cTn>
                        </p:par>
                        <p:par>
                          <p:cTn id="190" fill="hold">
                            <p:stCondLst>
                              <p:cond delay="1000"/>
                            </p:stCondLst>
                            <p:childTnLst>
                              <p:par>
                                <p:cTn id="191" presetID="9" presetClass="emph" presetSubtype="0" grpId="1" nodeType="afterEffect">
                                  <p:stCondLst>
                                    <p:cond delay="59000"/>
                                  </p:stCondLst>
                                  <p:childTnLst>
                                    <p:set>
                                      <p:cBhvr>
                                        <p:cTn id="192" dur="indefinite"/>
                                        <p:tgtEl>
                                          <p:spTgt spid="25"/>
                                        </p:tgtEl>
                                        <p:attrNameLst>
                                          <p:attrName>style.opacity</p:attrName>
                                        </p:attrNameLst>
                                      </p:cBhvr>
                                      <p:to>
                                        <p:strVal val="0.25"/>
                                      </p:to>
                                    </p:set>
                                    <p:animEffect filter="image" prLst="opacity: 0.25">
                                      <p:cBhvr rctx="IE">
                                        <p:cTn id="193" dur="indefinite"/>
                                        <p:tgtEl>
                                          <p:spTgt spid="25"/>
                                        </p:tgtEl>
                                      </p:cBhvr>
                                    </p:animEffect>
                                  </p:childTnLst>
                                </p:cTn>
                              </p:par>
                            </p:childTnLst>
                          </p:cTn>
                        </p:par>
                      </p:childTnLst>
                    </p:cTn>
                  </p:par>
                </p:childTnLst>
              </p:cTn>
              <p:nextCondLst>
                <p:cond evt="onClick" delay="0">
                  <p:tgtEl>
                    <p:spTgt spid="50"/>
                  </p:tgtEl>
                </p:cond>
              </p:nextCondLst>
            </p:seq>
            <p:seq concurrent="1" nextAc="seek">
              <p:cTn id="194" restart="whenNotActive" fill="hold" evtFilter="cancelBubble" nodeType="interactiveSeq">
                <p:stCondLst>
                  <p:cond evt="onClick" delay="0">
                    <p:tgtEl>
                      <p:spTgt spid="54"/>
                    </p:tgtEl>
                  </p:cond>
                </p:stCondLst>
                <p:endSync evt="end" delay="0">
                  <p:rtn val="all"/>
                </p:endSync>
                <p:childTnLst>
                  <p:par>
                    <p:cTn id="195" fill="hold">
                      <p:stCondLst>
                        <p:cond delay="0"/>
                      </p:stCondLst>
                      <p:childTnLst>
                        <p:par>
                          <p:cTn id="196" fill="hold">
                            <p:stCondLst>
                              <p:cond delay="0"/>
                            </p:stCondLst>
                            <p:childTnLst>
                              <p:par>
                                <p:cTn id="197" presetID="17" presetClass="exit" presetSubtype="10" fill="hold" grpId="0" nodeType="clickEffect">
                                  <p:stCondLst>
                                    <p:cond delay="0"/>
                                  </p:stCondLst>
                                  <p:childTnLst>
                                    <p:anim calcmode="lin" valueType="num">
                                      <p:cBhvr>
                                        <p:cTn id="198" dur="500"/>
                                        <p:tgtEl>
                                          <p:spTgt spid="54"/>
                                        </p:tgtEl>
                                        <p:attrNameLst>
                                          <p:attrName>ppt_w</p:attrName>
                                        </p:attrNameLst>
                                      </p:cBhvr>
                                      <p:tavLst>
                                        <p:tav tm="0">
                                          <p:val>
                                            <p:strVal val="ppt_w"/>
                                          </p:val>
                                        </p:tav>
                                        <p:tav tm="100000">
                                          <p:val>
                                            <p:fltVal val="0"/>
                                          </p:val>
                                        </p:tav>
                                      </p:tavLst>
                                    </p:anim>
                                    <p:anim calcmode="lin" valueType="num">
                                      <p:cBhvr>
                                        <p:cTn id="199" dur="500"/>
                                        <p:tgtEl>
                                          <p:spTgt spid="54"/>
                                        </p:tgtEl>
                                        <p:attrNameLst>
                                          <p:attrName>ppt_h</p:attrName>
                                        </p:attrNameLst>
                                      </p:cBhvr>
                                      <p:tavLst>
                                        <p:tav tm="0">
                                          <p:val>
                                            <p:strVal val="ppt_h"/>
                                          </p:val>
                                        </p:tav>
                                        <p:tav tm="100000">
                                          <p:val>
                                            <p:strVal val="ppt_h"/>
                                          </p:val>
                                        </p:tav>
                                      </p:tavLst>
                                    </p:anim>
                                    <p:set>
                                      <p:cBhvr>
                                        <p:cTn id="200" dur="1" fill="hold">
                                          <p:stCondLst>
                                            <p:cond delay="499"/>
                                          </p:stCondLst>
                                        </p:cTn>
                                        <p:tgtEl>
                                          <p:spTgt spid="54"/>
                                        </p:tgtEl>
                                        <p:attrNameLst>
                                          <p:attrName>style.visibility</p:attrName>
                                        </p:attrNameLst>
                                      </p:cBhvr>
                                      <p:to>
                                        <p:strVal val="hidden"/>
                                      </p:to>
                                    </p:set>
                                  </p:childTnLst>
                                  <p:subTnLst>
                                    <p:audio>
                                      <p:cMediaNode>
                                        <p:cTn display="0" masterRel="sameClick">
                                          <p:stCondLst>
                                            <p:cond evt="begin" delay="0">
                                              <p:tn val="197"/>
                                            </p:cond>
                                          </p:stCondLst>
                                          <p:endCondLst>
                                            <p:cond evt="onStopAudio" delay="0">
                                              <p:tgtEl>
                                                <p:sldTgt/>
                                              </p:tgtEl>
                                            </p:cond>
                                          </p:endCondLst>
                                        </p:cTn>
                                        <p:tgtEl>
                                          <p:sndTgt r:embed="rId2" name="Swoosh 3-SoundBible.com-1573211927.wav"/>
                                        </p:tgtEl>
                                      </p:cMediaNode>
                                    </p:audio>
                                  </p:subTnLst>
                                </p:cTn>
                              </p:par>
                            </p:childTnLst>
                          </p:cTn>
                        </p:par>
                        <p:par>
                          <p:cTn id="201" fill="hold">
                            <p:stCondLst>
                              <p:cond delay="500"/>
                            </p:stCondLst>
                            <p:childTnLst>
                              <p:par>
                                <p:cTn id="202" presetID="17" presetClass="entr" presetSubtype="10" fill="hold" grpId="0" nodeType="afterEffect">
                                  <p:stCondLst>
                                    <p:cond delay="0"/>
                                  </p:stCondLst>
                                  <p:childTnLst>
                                    <p:set>
                                      <p:cBhvr>
                                        <p:cTn id="203" dur="1" fill="hold">
                                          <p:stCondLst>
                                            <p:cond delay="0"/>
                                          </p:stCondLst>
                                        </p:cTn>
                                        <p:tgtEl>
                                          <p:spTgt spid="18"/>
                                        </p:tgtEl>
                                        <p:attrNameLst>
                                          <p:attrName>style.visibility</p:attrName>
                                        </p:attrNameLst>
                                      </p:cBhvr>
                                      <p:to>
                                        <p:strVal val="visible"/>
                                      </p:to>
                                    </p:set>
                                    <p:anim calcmode="lin" valueType="num">
                                      <p:cBhvr>
                                        <p:cTn id="204" dur="500" fill="hold"/>
                                        <p:tgtEl>
                                          <p:spTgt spid="18"/>
                                        </p:tgtEl>
                                        <p:attrNameLst>
                                          <p:attrName>ppt_w</p:attrName>
                                        </p:attrNameLst>
                                      </p:cBhvr>
                                      <p:tavLst>
                                        <p:tav tm="0">
                                          <p:val>
                                            <p:fltVal val="0"/>
                                          </p:val>
                                        </p:tav>
                                        <p:tav tm="100000">
                                          <p:val>
                                            <p:strVal val="#ppt_w"/>
                                          </p:val>
                                        </p:tav>
                                      </p:tavLst>
                                    </p:anim>
                                    <p:anim calcmode="lin" valueType="num">
                                      <p:cBhvr>
                                        <p:cTn id="205" dur="500" fill="hold"/>
                                        <p:tgtEl>
                                          <p:spTgt spid="18"/>
                                        </p:tgtEl>
                                        <p:attrNameLst>
                                          <p:attrName>ppt_h</p:attrName>
                                        </p:attrNameLst>
                                      </p:cBhvr>
                                      <p:tavLst>
                                        <p:tav tm="0">
                                          <p:val>
                                            <p:strVal val="#ppt_h"/>
                                          </p:val>
                                        </p:tav>
                                        <p:tav tm="100000">
                                          <p:val>
                                            <p:strVal val="#ppt_h"/>
                                          </p:val>
                                        </p:tav>
                                      </p:tavLst>
                                    </p:anim>
                                  </p:childTnLst>
                                </p:cTn>
                              </p:par>
                            </p:childTnLst>
                          </p:cTn>
                        </p:par>
                        <p:par>
                          <p:cTn id="206" fill="hold">
                            <p:stCondLst>
                              <p:cond delay="1000"/>
                            </p:stCondLst>
                            <p:childTnLst>
                              <p:par>
                                <p:cTn id="207" presetID="9" presetClass="emph" presetSubtype="0" grpId="1" nodeType="afterEffect">
                                  <p:stCondLst>
                                    <p:cond delay="59000"/>
                                  </p:stCondLst>
                                  <p:childTnLst>
                                    <p:set>
                                      <p:cBhvr>
                                        <p:cTn id="208" dur="indefinite"/>
                                        <p:tgtEl>
                                          <p:spTgt spid="18"/>
                                        </p:tgtEl>
                                        <p:attrNameLst>
                                          <p:attrName>style.opacity</p:attrName>
                                        </p:attrNameLst>
                                      </p:cBhvr>
                                      <p:to>
                                        <p:strVal val="0.25"/>
                                      </p:to>
                                    </p:set>
                                    <p:animEffect filter="image" prLst="opacity: 0.25">
                                      <p:cBhvr rctx="IE">
                                        <p:cTn id="209" dur="indefinite"/>
                                        <p:tgtEl>
                                          <p:spTgt spid="18"/>
                                        </p:tgtEl>
                                      </p:cBhvr>
                                    </p:animEffect>
                                  </p:childTnLst>
                                </p:cTn>
                              </p:par>
                            </p:childTnLst>
                          </p:cTn>
                        </p:par>
                      </p:childTnLst>
                    </p:cTn>
                  </p:par>
                </p:childTnLst>
              </p:cTn>
              <p:nextCondLst>
                <p:cond evt="onClick" delay="0">
                  <p:tgtEl>
                    <p:spTgt spid="54"/>
                  </p:tgtEl>
                </p:cond>
              </p:nextCondLst>
            </p:seq>
            <p:seq concurrent="1" nextAc="seek">
              <p:cTn id="210" restart="whenNotActive" fill="hold" evtFilter="cancelBubble" nodeType="interactiveSeq">
                <p:stCondLst>
                  <p:cond evt="onClick" delay="0">
                    <p:tgtEl>
                      <p:spTgt spid="55"/>
                    </p:tgtEl>
                  </p:cond>
                </p:stCondLst>
                <p:endSync evt="end" delay="0">
                  <p:rtn val="all"/>
                </p:endSync>
                <p:childTnLst>
                  <p:par>
                    <p:cTn id="211" fill="hold">
                      <p:stCondLst>
                        <p:cond delay="0"/>
                      </p:stCondLst>
                      <p:childTnLst>
                        <p:par>
                          <p:cTn id="212" fill="hold">
                            <p:stCondLst>
                              <p:cond delay="0"/>
                            </p:stCondLst>
                            <p:childTnLst>
                              <p:par>
                                <p:cTn id="213" presetID="17" presetClass="exit" presetSubtype="10" fill="hold" grpId="0" nodeType="clickEffect">
                                  <p:stCondLst>
                                    <p:cond delay="0"/>
                                  </p:stCondLst>
                                  <p:childTnLst>
                                    <p:anim calcmode="lin" valueType="num">
                                      <p:cBhvr>
                                        <p:cTn id="214" dur="500"/>
                                        <p:tgtEl>
                                          <p:spTgt spid="55"/>
                                        </p:tgtEl>
                                        <p:attrNameLst>
                                          <p:attrName>ppt_w</p:attrName>
                                        </p:attrNameLst>
                                      </p:cBhvr>
                                      <p:tavLst>
                                        <p:tav tm="0">
                                          <p:val>
                                            <p:strVal val="ppt_w"/>
                                          </p:val>
                                        </p:tav>
                                        <p:tav tm="100000">
                                          <p:val>
                                            <p:fltVal val="0"/>
                                          </p:val>
                                        </p:tav>
                                      </p:tavLst>
                                    </p:anim>
                                    <p:anim calcmode="lin" valueType="num">
                                      <p:cBhvr>
                                        <p:cTn id="215" dur="500"/>
                                        <p:tgtEl>
                                          <p:spTgt spid="55"/>
                                        </p:tgtEl>
                                        <p:attrNameLst>
                                          <p:attrName>ppt_h</p:attrName>
                                        </p:attrNameLst>
                                      </p:cBhvr>
                                      <p:tavLst>
                                        <p:tav tm="0">
                                          <p:val>
                                            <p:strVal val="ppt_h"/>
                                          </p:val>
                                        </p:tav>
                                        <p:tav tm="100000">
                                          <p:val>
                                            <p:strVal val="ppt_h"/>
                                          </p:val>
                                        </p:tav>
                                      </p:tavLst>
                                    </p:anim>
                                    <p:set>
                                      <p:cBhvr>
                                        <p:cTn id="216" dur="1" fill="hold">
                                          <p:stCondLst>
                                            <p:cond delay="499"/>
                                          </p:stCondLst>
                                        </p:cTn>
                                        <p:tgtEl>
                                          <p:spTgt spid="55"/>
                                        </p:tgtEl>
                                        <p:attrNameLst>
                                          <p:attrName>style.visibility</p:attrName>
                                        </p:attrNameLst>
                                      </p:cBhvr>
                                      <p:to>
                                        <p:strVal val="hidden"/>
                                      </p:to>
                                    </p:set>
                                  </p:childTnLst>
                                  <p:subTnLst>
                                    <p:audio>
                                      <p:cMediaNode>
                                        <p:cTn display="0" masterRel="sameClick">
                                          <p:stCondLst>
                                            <p:cond evt="begin" delay="0">
                                              <p:tn val="213"/>
                                            </p:cond>
                                          </p:stCondLst>
                                          <p:endCondLst>
                                            <p:cond evt="onStopAudio" delay="0">
                                              <p:tgtEl>
                                                <p:sldTgt/>
                                              </p:tgtEl>
                                            </p:cond>
                                          </p:endCondLst>
                                        </p:cTn>
                                        <p:tgtEl>
                                          <p:sndTgt r:embed="rId2" name="Swoosh 3-SoundBible.com-1573211927.wav"/>
                                        </p:tgtEl>
                                      </p:cMediaNode>
                                    </p:audio>
                                  </p:subTnLst>
                                </p:cTn>
                              </p:par>
                            </p:childTnLst>
                          </p:cTn>
                        </p:par>
                        <p:par>
                          <p:cTn id="217" fill="hold">
                            <p:stCondLst>
                              <p:cond delay="500"/>
                            </p:stCondLst>
                            <p:childTnLst>
                              <p:par>
                                <p:cTn id="218" presetID="17" presetClass="entr" presetSubtype="10" fill="hold" grpId="0" nodeType="afterEffect">
                                  <p:stCondLst>
                                    <p:cond delay="0"/>
                                  </p:stCondLst>
                                  <p:childTnLst>
                                    <p:set>
                                      <p:cBhvr>
                                        <p:cTn id="219" dur="1" fill="hold">
                                          <p:stCondLst>
                                            <p:cond delay="0"/>
                                          </p:stCondLst>
                                        </p:cTn>
                                        <p:tgtEl>
                                          <p:spTgt spid="20"/>
                                        </p:tgtEl>
                                        <p:attrNameLst>
                                          <p:attrName>style.visibility</p:attrName>
                                        </p:attrNameLst>
                                      </p:cBhvr>
                                      <p:to>
                                        <p:strVal val="visible"/>
                                      </p:to>
                                    </p:set>
                                    <p:anim calcmode="lin" valueType="num">
                                      <p:cBhvr>
                                        <p:cTn id="220" dur="500" fill="hold"/>
                                        <p:tgtEl>
                                          <p:spTgt spid="20"/>
                                        </p:tgtEl>
                                        <p:attrNameLst>
                                          <p:attrName>ppt_w</p:attrName>
                                        </p:attrNameLst>
                                      </p:cBhvr>
                                      <p:tavLst>
                                        <p:tav tm="0">
                                          <p:val>
                                            <p:fltVal val="0"/>
                                          </p:val>
                                        </p:tav>
                                        <p:tav tm="100000">
                                          <p:val>
                                            <p:strVal val="#ppt_w"/>
                                          </p:val>
                                        </p:tav>
                                      </p:tavLst>
                                    </p:anim>
                                    <p:anim calcmode="lin" valueType="num">
                                      <p:cBhvr>
                                        <p:cTn id="221" dur="500" fill="hold"/>
                                        <p:tgtEl>
                                          <p:spTgt spid="20"/>
                                        </p:tgtEl>
                                        <p:attrNameLst>
                                          <p:attrName>ppt_h</p:attrName>
                                        </p:attrNameLst>
                                      </p:cBhvr>
                                      <p:tavLst>
                                        <p:tav tm="0">
                                          <p:val>
                                            <p:strVal val="#ppt_h"/>
                                          </p:val>
                                        </p:tav>
                                        <p:tav tm="100000">
                                          <p:val>
                                            <p:strVal val="#ppt_h"/>
                                          </p:val>
                                        </p:tav>
                                      </p:tavLst>
                                    </p:anim>
                                  </p:childTnLst>
                                </p:cTn>
                              </p:par>
                            </p:childTnLst>
                          </p:cTn>
                        </p:par>
                        <p:par>
                          <p:cTn id="222" fill="hold">
                            <p:stCondLst>
                              <p:cond delay="1000"/>
                            </p:stCondLst>
                            <p:childTnLst>
                              <p:par>
                                <p:cTn id="223" presetID="9" presetClass="emph" presetSubtype="0" grpId="1" nodeType="afterEffect">
                                  <p:stCondLst>
                                    <p:cond delay="59000"/>
                                  </p:stCondLst>
                                  <p:childTnLst>
                                    <p:set>
                                      <p:cBhvr>
                                        <p:cTn id="224" dur="indefinite"/>
                                        <p:tgtEl>
                                          <p:spTgt spid="20"/>
                                        </p:tgtEl>
                                        <p:attrNameLst>
                                          <p:attrName>style.opacity</p:attrName>
                                        </p:attrNameLst>
                                      </p:cBhvr>
                                      <p:to>
                                        <p:strVal val="0.25"/>
                                      </p:to>
                                    </p:set>
                                    <p:animEffect filter="image" prLst="opacity: 0.25">
                                      <p:cBhvr rctx="IE">
                                        <p:cTn id="225" dur="indefinite"/>
                                        <p:tgtEl>
                                          <p:spTgt spid="20"/>
                                        </p:tgtEl>
                                      </p:cBhvr>
                                    </p:animEffect>
                                  </p:childTnLst>
                                </p:cTn>
                              </p:par>
                            </p:childTnLst>
                          </p:cTn>
                        </p:par>
                      </p:childTnLst>
                    </p:cTn>
                  </p:par>
                </p:childTnLst>
              </p:cTn>
              <p:nextCondLst>
                <p:cond evt="onClick" delay="0">
                  <p:tgtEl>
                    <p:spTgt spid="55"/>
                  </p:tgtEl>
                </p:cond>
              </p:nextCondLst>
            </p:seq>
            <p:seq concurrent="1" nextAc="seek">
              <p:cTn id="226" restart="whenNotActive" fill="hold" evtFilter="cancelBubble" nodeType="interactiveSeq">
                <p:stCondLst>
                  <p:cond evt="onClick" delay="0">
                    <p:tgtEl>
                      <p:spTgt spid="56"/>
                    </p:tgtEl>
                  </p:cond>
                </p:stCondLst>
                <p:endSync evt="end" delay="0">
                  <p:rtn val="all"/>
                </p:endSync>
                <p:childTnLst>
                  <p:par>
                    <p:cTn id="227" fill="hold">
                      <p:stCondLst>
                        <p:cond delay="0"/>
                      </p:stCondLst>
                      <p:childTnLst>
                        <p:par>
                          <p:cTn id="228" fill="hold">
                            <p:stCondLst>
                              <p:cond delay="0"/>
                            </p:stCondLst>
                            <p:childTnLst>
                              <p:par>
                                <p:cTn id="229" presetID="17" presetClass="exit" presetSubtype="10" fill="hold" grpId="0" nodeType="clickEffect">
                                  <p:stCondLst>
                                    <p:cond delay="0"/>
                                  </p:stCondLst>
                                  <p:childTnLst>
                                    <p:anim calcmode="lin" valueType="num">
                                      <p:cBhvr>
                                        <p:cTn id="230" dur="500"/>
                                        <p:tgtEl>
                                          <p:spTgt spid="56"/>
                                        </p:tgtEl>
                                        <p:attrNameLst>
                                          <p:attrName>ppt_w</p:attrName>
                                        </p:attrNameLst>
                                      </p:cBhvr>
                                      <p:tavLst>
                                        <p:tav tm="0">
                                          <p:val>
                                            <p:strVal val="ppt_w"/>
                                          </p:val>
                                        </p:tav>
                                        <p:tav tm="100000">
                                          <p:val>
                                            <p:fltVal val="0"/>
                                          </p:val>
                                        </p:tav>
                                      </p:tavLst>
                                    </p:anim>
                                    <p:anim calcmode="lin" valueType="num">
                                      <p:cBhvr>
                                        <p:cTn id="231" dur="500"/>
                                        <p:tgtEl>
                                          <p:spTgt spid="56"/>
                                        </p:tgtEl>
                                        <p:attrNameLst>
                                          <p:attrName>ppt_h</p:attrName>
                                        </p:attrNameLst>
                                      </p:cBhvr>
                                      <p:tavLst>
                                        <p:tav tm="0">
                                          <p:val>
                                            <p:strVal val="ppt_h"/>
                                          </p:val>
                                        </p:tav>
                                        <p:tav tm="100000">
                                          <p:val>
                                            <p:strVal val="ppt_h"/>
                                          </p:val>
                                        </p:tav>
                                      </p:tavLst>
                                    </p:anim>
                                    <p:set>
                                      <p:cBhvr>
                                        <p:cTn id="232" dur="1" fill="hold">
                                          <p:stCondLst>
                                            <p:cond delay="499"/>
                                          </p:stCondLst>
                                        </p:cTn>
                                        <p:tgtEl>
                                          <p:spTgt spid="56"/>
                                        </p:tgtEl>
                                        <p:attrNameLst>
                                          <p:attrName>style.visibility</p:attrName>
                                        </p:attrNameLst>
                                      </p:cBhvr>
                                      <p:to>
                                        <p:strVal val="hidden"/>
                                      </p:to>
                                    </p:set>
                                  </p:childTnLst>
                                  <p:subTnLst>
                                    <p:audio>
                                      <p:cMediaNode>
                                        <p:cTn display="0" masterRel="sameClick">
                                          <p:stCondLst>
                                            <p:cond evt="begin" delay="0">
                                              <p:tn val="229"/>
                                            </p:cond>
                                          </p:stCondLst>
                                          <p:endCondLst>
                                            <p:cond evt="onStopAudio" delay="0">
                                              <p:tgtEl>
                                                <p:sldTgt/>
                                              </p:tgtEl>
                                            </p:cond>
                                          </p:endCondLst>
                                        </p:cTn>
                                        <p:tgtEl>
                                          <p:sndTgt r:embed="rId2" name="Swoosh 3-SoundBible.com-1573211927.wav"/>
                                        </p:tgtEl>
                                      </p:cMediaNode>
                                    </p:audio>
                                  </p:subTnLst>
                                </p:cTn>
                              </p:par>
                            </p:childTnLst>
                          </p:cTn>
                        </p:par>
                        <p:par>
                          <p:cTn id="233" fill="hold">
                            <p:stCondLst>
                              <p:cond delay="500"/>
                            </p:stCondLst>
                            <p:childTnLst>
                              <p:par>
                                <p:cTn id="234" presetID="17" presetClass="entr" presetSubtype="10" fill="hold" grpId="0" nodeType="afterEffect">
                                  <p:stCondLst>
                                    <p:cond delay="0"/>
                                  </p:stCondLst>
                                  <p:childTnLst>
                                    <p:set>
                                      <p:cBhvr>
                                        <p:cTn id="235" dur="1" fill="hold">
                                          <p:stCondLst>
                                            <p:cond delay="0"/>
                                          </p:stCondLst>
                                        </p:cTn>
                                        <p:tgtEl>
                                          <p:spTgt spid="27"/>
                                        </p:tgtEl>
                                        <p:attrNameLst>
                                          <p:attrName>style.visibility</p:attrName>
                                        </p:attrNameLst>
                                      </p:cBhvr>
                                      <p:to>
                                        <p:strVal val="visible"/>
                                      </p:to>
                                    </p:set>
                                    <p:anim calcmode="lin" valueType="num">
                                      <p:cBhvr>
                                        <p:cTn id="236" dur="500" fill="hold"/>
                                        <p:tgtEl>
                                          <p:spTgt spid="27"/>
                                        </p:tgtEl>
                                        <p:attrNameLst>
                                          <p:attrName>ppt_w</p:attrName>
                                        </p:attrNameLst>
                                      </p:cBhvr>
                                      <p:tavLst>
                                        <p:tav tm="0">
                                          <p:val>
                                            <p:fltVal val="0"/>
                                          </p:val>
                                        </p:tav>
                                        <p:tav tm="100000">
                                          <p:val>
                                            <p:strVal val="#ppt_w"/>
                                          </p:val>
                                        </p:tav>
                                      </p:tavLst>
                                    </p:anim>
                                    <p:anim calcmode="lin" valueType="num">
                                      <p:cBhvr>
                                        <p:cTn id="237" dur="500" fill="hold"/>
                                        <p:tgtEl>
                                          <p:spTgt spid="27"/>
                                        </p:tgtEl>
                                        <p:attrNameLst>
                                          <p:attrName>ppt_h</p:attrName>
                                        </p:attrNameLst>
                                      </p:cBhvr>
                                      <p:tavLst>
                                        <p:tav tm="0">
                                          <p:val>
                                            <p:strVal val="#ppt_h"/>
                                          </p:val>
                                        </p:tav>
                                        <p:tav tm="100000">
                                          <p:val>
                                            <p:strVal val="#ppt_h"/>
                                          </p:val>
                                        </p:tav>
                                      </p:tavLst>
                                    </p:anim>
                                  </p:childTnLst>
                                </p:cTn>
                              </p:par>
                            </p:childTnLst>
                          </p:cTn>
                        </p:par>
                        <p:par>
                          <p:cTn id="238" fill="hold">
                            <p:stCondLst>
                              <p:cond delay="1000"/>
                            </p:stCondLst>
                            <p:childTnLst>
                              <p:par>
                                <p:cTn id="239" presetID="9" presetClass="emph" presetSubtype="0" grpId="1" nodeType="afterEffect">
                                  <p:stCondLst>
                                    <p:cond delay="59000"/>
                                  </p:stCondLst>
                                  <p:childTnLst>
                                    <p:set>
                                      <p:cBhvr>
                                        <p:cTn id="240" dur="indefinite"/>
                                        <p:tgtEl>
                                          <p:spTgt spid="27"/>
                                        </p:tgtEl>
                                        <p:attrNameLst>
                                          <p:attrName>style.opacity</p:attrName>
                                        </p:attrNameLst>
                                      </p:cBhvr>
                                      <p:to>
                                        <p:strVal val="0.25"/>
                                      </p:to>
                                    </p:set>
                                    <p:animEffect filter="image" prLst="opacity: 0.25">
                                      <p:cBhvr rctx="IE">
                                        <p:cTn id="241" dur="indefinite"/>
                                        <p:tgtEl>
                                          <p:spTgt spid="27"/>
                                        </p:tgtEl>
                                      </p:cBhvr>
                                    </p:animEffect>
                                  </p:childTnLst>
                                </p:cTn>
                              </p:par>
                            </p:childTnLst>
                          </p:cTn>
                        </p:par>
                      </p:childTnLst>
                    </p:cTn>
                  </p:par>
                </p:childTnLst>
              </p:cTn>
              <p:nextCondLst>
                <p:cond evt="onClick" delay="0">
                  <p:tgtEl>
                    <p:spTgt spid="56"/>
                  </p:tgtEl>
                </p:cond>
              </p:nextCondLst>
            </p:seq>
          </p:childTnLst>
        </p:cTn>
      </p:par>
    </p:tnLst>
    <p:bldLst>
      <p:bldP spid="27" grpId="0" animBg="1"/>
      <p:bldP spid="27" grpId="1" animBg="1"/>
      <p:bldP spid="20" grpId="0" animBg="1"/>
      <p:bldP spid="20" grpId="1" animBg="1"/>
      <p:bldP spid="18" grpId="0" animBg="1"/>
      <p:bldP spid="18" grpId="1" animBg="1"/>
      <p:bldP spid="25" grpId="0" animBg="1"/>
      <p:bldP spid="25" grpId="1" animBg="1"/>
      <p:bldP spid="24" grpId="0" animBg="1"/>
      <p:bldP spid="24" grpId="1" animBg="1"/>
      <p:bldP spid="16" grpId="0" animBg="1"/>
      <p:bldP spid="16" grpId="1" animBg="1"/>
      <p:bldP spid="22" grpId="0" animBg="1"/>
      <p:bldP spid="22" grpId="1" animBg="1"/>
      <p:bldP spid="14" grpId="0" animBg="1"/>
      <p:bldP spid="14" grpId="1" animBg="1"/>
      <p:bldP spid="12" grpId="0" animBg="1"/>
      <p:bldP spid="12" grpId="1" animBg="1"/>
      <p:bldP spid="26" grpId="0" animBg="1"/>
      <p:bldP spid="26" grpId="1" animBg="1"/>
      <p:bldP spid="19" grpId="0" animBg="1"/>
      <p:bldP spid="19" grpId="1" animBg="1"/>
      <p:bldP spid="10" grpId="0" animBg="1"/>
      <p:bldP spid="10" grpId="1" animBg="1"/>
      <p:bldP spid="23" grpId="0" animBg="1"/>
      <p:bldP spid="23" grpId="1" animBg="1"/>
      <p:bldP spid="21" grpId="0" animBg="1"/>
      <p:bldP spid="21" grpId="1" animBg="1"/>
      <p:bldP spid="8" grpId="0" animBg="1"/>
      <p:bldP spid="8" grpId="1" animBg="1"/>
      <p:bldP spid="56" grpId="0" animBg="1"/>
      <p:bldP spid="55" grpId="0" animBg="1"/>
      <p:bldP spid="54" grpId="0" animBg="1"/>
      <p:bldP spid="50" grpId="0" animBg="1"/>
      <p:bldP spid="49" grpId="0" animBg="1"/>
      <p:bldP spid="48" grpId="0" animBg="1"/>
      <p:bldP spid="44" grpId="0" animBg="1"/>
      <p:bldP spid="43" grpId="0" animBg="1"/>
      <p:bldP spid="42" grpId="0" animBg="1"/>
      <p:bldP spid="53" grpId="0" animBg="1"/>
      <p:bldP spid="52" grpId="0" animBg="1"/>
      <p:bldP spid="51" grpId="0" animBg="1"/>
      <p:bldP spid="47" grpId="0" animBg="1"/>
      <p:bldP spid="46" grpId="0" animBg="1"/>
      <p:bldP spid="45" grpId="0" animBg="1"/>
    </p:bldLst>
  </p:timing>
</p:sld>
</file>

<file path=ppt/theme/theme1.xml><?xml version="1.0" encoding="utf-8"?>
<a:theme xmlns:a="http://schemas.openxmlformats.org/drawingml/2006/main" name="2020 LMFD theme">
  <a:themeElements>
    <a:clrScheme name="2020 LMFD Palette">
      <a:dk1>
        <a:sysClr val="windowText" lastClr="000000"/>
      </a:dk1>
      <a:lt1>
        <a:sysClr val="window" lastClr="FFFFFF"/>
      </a:lt1>
      <a:dk2>
        <a:srgbClr val="212745"/>
      </a:dk2>
      <a:lt2>
        <a:srgbClr val="797979"/>
      </a:lt2>
      <a:accent1>
        <a:srgbClr val="0033A0"/>
      </a:accent1>
      <a:accent2>
        <a:srgbClr val="33BBFF"/>
      </a:accent2>
      <a:accent3>
        <a:srgbClr val="306D88"/>
      </a:accent3>
      <a:accent4>
        <a:srgbClr val="0082D5"/>
      </a:accent4>
      <a:accent5>
        <a:srgbClr val="F89A3A"/>
      </a:accent5>
      <a:accent6>
        <a:srgbClr val="C2CD36"/>
      </a:accent6>
      <a:hlink>
        <a:srgbClr val="F89A3A"/>
      </a:hlink>
      <a:folHlink>
        <a:srgbClr val="C2CD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Corbel" panose="020B0503020204020204" pitchFamily="34" charset="0"/>
          </a:defRPr>
        </a:defPPr>
      </a:lstStyle>
    </a:txDef>
  </a:objectDefaults>
  <a:extraClrSchemeLst/>
  <a:extLst>
    <a:ext uri="{05A4C25C-085E-4340-85A3-A5531E510DB2}">
      <thm15:themeFamily xmlns:thm15="http://schemas.microsoft.com/office/thememl/2012/main" name="2020 LMFD theme" id="{8C0C5EF8-A36C-41CE-8F7B-C9A8795EAD20}" vid="{B25E945B-6386-409D-B16E-F1CC00A8B91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3CC670F-05B9-4BB7-BA2C-0DE5B5C1E5D3}">
  <ds:schemaRefs>
    <ds:schemaRef ds:uri="http://schemas.microsoft.com/sharepoint/v3/contenttype/forms"/>
  </ds:schemaRefs>
</ds:datastoreItem>
</file>

<file path=customXml/itemProps2.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2020 LMFD theme</Template>
  <TotalTime>220</TotalTime>
  <Words>304</Words>
  <Application>Microsoft Office PowerPoint</Application>
  <PresentationFormat>Widescreen</PresentationFormat>
  <Paragraphs>56</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Arial Black</vt:lpstr>
      <vt:lpstr>Calibri</vt:lpstr>
      <vt:lpstr>Corbel</vt:lpstr>
      <vt:lpstr>Wingdings</vt:lpstr>
      <vt:lpstr>Wingdings 3</vt:lpstr>
      <vt:lpstr>2020 LMFD theme</vt:lpstr>
      <vt:lpstr>PowerPoint Presentation</vt:lpstr>
      <vt:lpstr>PowerPoint Presentation</vt:lpstr>
      <vt:lpstr>The Conversation Starter Game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Foley</dc:creator>
  <cp:lastModifiedBy>Laura Foley</cp:lastModifiedBy>
  <cp:revision>26</cp:revision>
  <dcterms:created xsi:type="dcterms:W3CDTF">2020-06-05T13:31:25Z</dcterms:created>
  <dcterms:modified xsi:type="dcterms:W3CDTF">2020-06-08T13:32:39Z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