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2906"/>
    <a:srgbClr val="132A9D"/>
    <a:srgbClr val="2303AD"/>
    <a:srgbClr val="DCEDF8"/>
    <a:srgbClr val="EBF5FB"/>
    <a:srgbClr val="B6F4DC"/>
    <a:srgbClr val="DDFFEE"/>
    <a:srgbClr val="FFF3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8"/>
  </p:normalViewPr>
  <p:slideViewPr>
    <p:cSldViewPr snapToGrid="0" showGuides="1">
      <p:cViewPr varScale="1">
        <p:scale>
          <a:sx n="71" d="100"/>
          <a:sy n="71" d="100"/>
        </p:scale>
        <p:origin x="66" y="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ounded Rectangle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ounded Rectangle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ound Single Corner Rectangle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ounded Rectangle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29278F2-48C1-4D54-8BBF-FE69313004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E49788-1519-4B40-BD3D-489D38B596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aura\Local Settings\Temporary Internet Files\Content.IE5\ZSBMVMMP\MP9003993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53" b="2185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C729D2A-D897-1C42-974C-D8E1DD6959D4}"/>
              </a:ext>
            </a:extLst>
          </p:cNvPr>
          <p:cNvSpPr/>
          <p:nvPr/>
        </p:nvSpPr>
        <p:spPr>
          <a:xfrm>
            <a:off x="0" y="3983277"/>
            <a:ext cx="12192000" cy="2874721"/>
          </a:xfrm>
          <a:prstGeom prst="rect">
            <a:avLst/>
          </a:prstGeom>
          <a:gradFill>
            <a:gsLst>
              <a:gs pos="0">
                <a:srgbClr val="632906">
                  <a:alpha val="0"/>
                </a:srgbClr>
              </a:gs>
              <a:gs pos="98000">
                <a:srgbClr val="632906">
                  <a:alpha val="61000"/>
                  <a:lumMod val="84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2409" y="3687252"/>
            <a:ext cx="9037469" cy="1828800"/>
          </a:xfrm>
        </p:spPr>
        <p:txBody>
          <a:bodyPr>
            <a:noAutofit/>
          </a:bodyPr>
          <a:lstStyle/>
          <a:p>
            <a:r>
              <a:rPr lang="en-US" sz="6000" dirty="0"/>
              <a:t>Your organized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2409" y="5552078"/>
            <a:ext cx="9037469" cy="241096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10 storage and filing solutions to simplify </a:t>
            </a:r>
            <a:br>
              <a:rPr lang="en-US" sz="32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and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declutter</a:t>
            </a:r>
            <a:r>
              <a:rPr lang="en-US" sz="32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your home or office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073531-42C1-4648-B3A8-D2A31BF21D96}"/>
              </a:ext>
            </a:extLst>
          </p:cNvPr>
          <p:cNvGrpSpPr/>
          <p:nvPr/>
        </p:nvGrpSpPr>
        <p:grpSpPr>
          <a:xfrm rot="338531">
            <a:off x="648769" y="230214"/>
            <a:ext cx="2482947" cy="1786596"/>
            <a:chOff x="520504" y="583809"/>
            <a:chExt cx="2482947" cy="178659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55519AF-B189-4B42-B2DB-DD31FCA59E3B}"/>
                </a:ext>
              </a:extLst>
            </p:cNvPr>
            <p:cNvSpPr/>
            <p:nvPr/>
          </p:nvSpPr>
          <p:spPr>
            <a:xfrm>
              <a:off x="520504" y="583809"/>
              <a:ext cx="2482947" cy="1786596"/>
            </a:xfrm>
            <a:custGeom>
              <a:avLst/>
              <a:gdLst>
                <a:gd name="connsiteX0" fmla="*/ 0 w 2363372"/>
                <a:gd name="connsiteY0" fmla="*/ 0 h 1878036"/>
                <a:gd name="connsiteX1" fmla="*/ 2363372 w 2363372"/>
                <a:gd name="connsiteY1" fmla="*/ 0 h 1878036"/>
                <a:gd name="connsiteX2" fmla="*/ 2363372 w 2363372"/>
                <a:gd name="connsiteY2" fmla="*/ 1878036 h 1878036"/>
                <a:gd name="connsiteX3" fmla="*/ 0 w 2363372"/>
                <a:gd name="connsiteY3" fmla="*/ 1878036 h 1878036"/>
                <a:gd name="connsiteX4" fmla="*/ 0 w 2363372"/>
                <a:gd name="connsiteY4" fmla="*/ 0 h 1878036"/>
                <a:gd name="connsiteX0" fmla="*/ 0 w 2363372"/>
                <a:gd name="connsiteY0" fmla="*/ 0 h 1878036"/>
                <a:gd name="connsiteX1" fmla="*/ 2363372 w 2363372"/>
                <a:gd name="connsiteY1" fmla="*/ 0 h 1878036"/>
                <a:gd name="connsiteX2" fmla="*/ 2236762 w 2363372"/>
                <a:gd name="connsiteY2" fmla="*/ 1786596 h 1878036"/>
                <a:gd name="connsiteX3" fmla="*/ 0 w 2363372"/>
                <a:gd name="connsiteY3" fmla="*/ 1878036 h 1878036"/>
                <a:gd name="connsiteX4" fmla="*/ 0 w 2363372"/>
                <a:gd name="connsiteY4" fmla="*/ 0 h 187803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2947" h="1786596">
                  <a:moveTo>
                    <a:pt x="119575" y="0"/>
                  </a:moveTo>
                  <a:lnTo>
                    <a:pt x="2482947" y="0"/>
                  </a:lnTo>
                  <a:cubicBezTo>
                    <a:pt x="2440744" y="595532"/>
                    <a:pt x="2475912" y="1176996"/>
                    <a:pt x="2356337" y="1786596"/>
                  </a:cubicBezTo>
                  <a:lnTo>
                    <a:pt x="0" y="1772528"/>
                  </a:lnTo>
                  <a:cubicBezTo>
                    <a:pt x="117230" y="1181685"/>
                    <a:pt x="79717" y="590843"/>
                    <a:pt x="11957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152400" dist="76200" dir="5400000" sx="91000" sy="91000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11DA5CB-37BD-4848-AEB3-818D6689CCAE}"/>
                </a:ext>
              </a:extLst>
            </p:cNvPr>
            <p:cNvSpPr txBox="1"/>
            <p:nvPr/>
          </p:nvSpPr>
          <p:spPr>
            <a:xfrm>
              <a:off x="780757" y="1019907"/>
              <a:ext cx="20257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132A9D"/>
                  </a:solidFill>
                  <a:latin typeface="Kristen ITC" pitchFamily="66" charset="0"/>
                </a:rPr>
                <a:t>Presented by Jean Clean, a reformed slob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58C669D-E0E4-7F47-A41E-C18120F69CE0}"/>
              </a:ext>
            </a:extLst>
          </p:cNvPr>
          <p:cNvGrpSpPr/>
          <p:nvPr/>
        </p:nvGrpSpPr>
        <p:grpSpPr>
          <a:xfrm rot="21208263">
            <a:off x="3779462" y="247856"/>
            <a:ext cx="2482947" cy="1786596"/>
            <a:chOff x="520504" y="583809"/>
            <a:chExt cx="2482947" cy="1786596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6BB589B0-7447-C048-AE04-45177C7CAB6E}"/>
                </a:ext>
              </a:extLst>
            </p:cNvPr>
            <p:cNvSpPr/>
            <p:nvPr/>
          </p:nvSpPr>
          <p:spPr>
            <a:xfrm>
              <a:off x="520504" y="583809"/>
              <a:ext cx="2482947" cy="1786596"/>
            </a:xfrm>
            <a:custGeom>
              <a:avLst/>
              <a:gdLst>
                <a:gd name="connsiteX0" fmla="*/ 0 w 2363372"/>
                <a:gd name="connsiteY0" fmla="*/ 0 h 1878036"/>
                <a:gd name="connsiteX1" fmla="*/ 2363372 w 2363372"/>
                <a:gd name="connsiteY1" fmla="*/ 0 h 1878036"/>
                <a:gd name="connsiteX2" fmla="*/ 2363372 w 2363372"/>
                <a:gd name="connsiteY2" fmla="*/ 1878036 h 1878036"/>
                <a:gd name="connsiteX3" fmla="*/ 0 w 2363372"/>
                <a:gd name="connsiteY3" fmla="*/ 1878036 h 1878036"/>
                <a:gd name="connsiteX4" fmla="*/ 0 w 2363372"/>
                <a:gd name="connsiteY4" fmla="*/ 0 h 1878036"/>
                <a:gd name="connsiteX0" fmla="*/ 0 w 2363372"/>
                <a:gd name="connsiteY0" fmla="*/ 0 h 1878036"/>
                <a:gd name="connsiteX1" fmla="*/ 2363372 w 2363372"/>
                <a:gd name="connsiteY1" fmla="*/ 0 h 1878036"/>
                <a:gd name="connsiteX2" fmla="*/ 2236762 w 2363372"/>
                <a:gd name="connsiteY2" fmla="*/ 1786596 h 1878036"/>
                <a:gd name="connsiteX3" fmla="*/ 0 w 2363372"/>
                <a:gd name="connsiteY3" fmla="*/ 1878036 h 1878036"/>
                <a:gd name="connsiteX4" fmla="*/ 0 w 2363372"/>
                <a:gd name="connsiteY4" fmla="*/ 0 h 187803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2947" h="1786596">
                  <a:moveTo>
                    <a:pt x="119575" y="0"/>
                  </a:moveTo>
                  <a:lnTo>
                    <a:pt x="2482947" y="0"/>
                  </a:lnTo>
                  <a:cubicBezTo>
                    <a:pt x="2440744" y="595532"/>
                    <a:pt x="2475912" y="1176996"/>
                    <a:pt x="2356337" y="1786596"/>
                  </a:cubicBezTo>
                  <a:lnTo>
                    <a:pt x="0" y="1772528"/>
                  </a:lnTo>
                  <a:cubicBezTo>
                    <a:pt x="117230" y="1181685"/>
                    <a:pt x="79717" y="590843"/>
                    <a:pt x="119575" y="0"/>
                  </a:cubicBezTo>
                  <a:close/>
                </a:path>
              </a:pathLst>
            </a:custGeom>
            <a:gradFill>
              <a:gsLst>
                <a:gs pos="0">
                  <a:srgbClr val="B6F4DC"/>
                </a:gs>
                <a:gs pos="100000">
                  <a:srgbClr val="DDFFEE"/>
                </a:gs>
              </a:gsLst>
              <a:lin ang="13500000" scaled="1"/>
            </a:gradFill>
            <a:ln>
              <a:noFill/>
            </a:ln>
            <a:effectLst>
              <a:outerShdw blurRad="152400" dist="76200" dir="5400000" sx="91000" sy="91000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3D17F6F-E958-3A40-A32A-C4A48F5BCCA9}"/>
                </a:ext>
              </a:extLst>
            </p:cNvPr>
            <p:cNvSpPr txBox="1"/>
            <p:nvPr/>
          </p:nvSpPr>
          <p:spPr>
            <a:xfrm>
              <a:off x="780757" y="927575"/>
              <a:ext cx="20257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rgbClr val="132A9D"/>
                  </a:solidFill>
                  <a:latin typeface="Kristen ITC" pitchFamily="66" charset="0"/>
                </a:rPr>
                <a:t>Hello, Akron!!!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76E8E87-83D8-5048-A99C-E3999A45D79A}"/>
              </a:ext>
            </a:extLst>
          </p:cNvPr>
          <p:cNvGrpSpPr/>
          <p:nvPr/>
        </p:nvGrpSpPr>
        <p:grpSpPr>
          <a:xfrm>
            <a:off x="9411200" y="2628283"/>
            <a:ext cx="2513482" cy="1786596"/>
            <a:chOff x="5818329" y="4002541"/>
            <a:chExt cx="2513482" cy="1786596"/>
          </a:xfrm>
        </p:grpSpPr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40386805-7240-5C46-83CD-195AEAC7E384}"/>
                </a:ext>
              </a:extLst>
            </p:cNvPr>
            <p:cNvSpPr/>
            <p:nvPr/>
          </p:nvSpPr>
          <p:spPr>
            <a:xfrm rot="285983" flipH="1">
              <a:off x="5835746" y="4002541"/>
              <a:ext cx="2482947" cy="1786596"/>
            </a:xfrm>
            <a:custGeom>
              <a:avLst/>
              <a:gdLst>
                <a:gd name="connsiteX0" fmla="*/ 0 w 2363372"/>
                <a:gd name="connsiteY0" fmla="*/ 0 h 1878036"/>
                <a:gd name="connsiteX1" fmla="*/ 2363372 w 2363372"/>
                <a:gd name="connsiteY1" fmla="*/ 0 h 1878036"/>
                <a:gd name="connsiteX2" fmla="*/ 2363372 w 2363372"/>
                <a:gd name="connsiteY2" fmla="*/ 1878036 h 1878036"/>
                <a:gd name="connsiteX3" fmla="*/ 0 w 2363372"/>
                <a:gd name="connsiteY3" fmla="*/ 1878036 h 1878036"/>
                <a:gd name="connsiteX4" fmla="*/ 0 w 2363372"/>
                <a:gd name="connsiteY4" fmla="*/ 0 h 1878036"/>
                <a:gd name="connsiteX0" fmla="*/ 0 w 2363372"/>
                <a:gd name="connsiteY0" fmla="*/ 0 h 1878036"/>
                <a:gd name="connsiteX1" fmla="*/ 2363372 w 2363372"/>
                <a:gd name="connsiteY1" fmla="*/ 0 h 1878036"/>
                <a:gd name="connsiteX2" fmla="*/ 2236762 w 2363372"/>
                <a:gd name="connsiteY2" fmla="*/ 1786596 h 1878036"/>
                <a:gd name="connsiteX3" fmla="*/ 0 w 2363372"/>
                <a:gd name="connsiteY3" fmla="*/ 1878036 h 1878036"/>
                <a:gd name="connsiteX4" fmla="*/ 0 w 2363372"/>
                <a:gd name="connsiteY4" fmla="*/ 0 h 187803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  <a:gd name="connsiteX0" fmla="*/ 119575 w 2482947"/>
                <a:gd name="connsiteY0" fmla="*/ 0 h 1786596"/>
                <a:gd name="connsiteX1" fmla="*/ 2482947 w 2482947"/>
                <a:gd name="connsiteY1" fmla="*/ 0 h 1786596"/>
                <a:gd name="connsiteX2" fmla="*/ 2356337 w 2482947"/>
                <a:gd name="connsiteY2" fmla="*/ 1786596 h 1786596"/>
                <a:gd name="connsiteX3" fmla="*/ 0 w 2482947"/>
                <a:gd name="connsiteY3" fmla="*/ 1772528 h 1786596"/>
                <a:gd name="connsiteX4" fmla="*/ 119575 w 2482947"/>
                <a:gd name="connsiteY4" fmla="*/ 0 h 178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2947" h="1786596">
                  <a:moveTo>
                    <a:pt x="119575" y="0"/>
                  </a:moveTo>
                  <a:lnTo>
                    <a:pt x="2482947" y="0"/>
                  </a:lnTo>
                  <a:cubicBezTo>
                    <a:pt x="2440744" y="595532"/>
                    <a:pt x="2475912" y="1176996"/>
                    <a:pt x="2356337" y="1786596"/>
                  </a:cubicBezTo>
                  <a:lnTo>
                    <a:pt x="0" y="1772528"/>
                  </a:lnTo>
                  <a:cubicBezTo>
                    <a:pt x="117230" y="1181685"/>
                    <a:pt x="79717" y="590843"/>
                    <a:pt x="119575" y="0"/>
                  </a:cubicBezTo>
                  <a:close/>
                </a:path>
              </a:pathLst>
            </a:custGeom>
            <a:gradFill>
              <a:gsLst>
                <a:gs pos="0">
                  <a:srgbClr val="DCEDF8"/>
                </a:gs>
                <a:gs pos="100000">
                  <a:srgbClr val="EBF5FB"/>
                </a:gs>
              </a:gsLst>
              <a:lin ang="13500000" scaled="1"/>
            </a:gradFill>
            <a:ln>
              <a:noFill/>
            </a:ln>
            <a:effectLst>
              <a:outerShdw blurRad="152400" dist="76200" dir="5400000" sx="91000" sy="91000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FD826B-8226-BF4F-B8E7-AFD7C4C0455D}"/>
                </a:ext>
              </a:extLst>
            </p:cNvPr>
            <p:cNvSpPr txBox="1"/>
            <p:nvPr/>
          </p:nvSpPr>
          <p:spPr>
            <a:xfrm rot="267011">
              <a:off x="5818329" y="4149838"/>
              <a:ext cx="2513482" cy="13567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500"/>
                </a:spcAft>
              </a:pPr>
              <a:r>
                <a:rPr lang="en-US" dirty="0">
                  <a:solidFill>
                    <a:srgbClr val="132A9D"/>
                  </a:solidFill>
                  <a:latin typeface="Kristen ITC" pitchFamily="66" charset="0"/>
                </a:rPr>
                <a:t>Want more </a:t>
              </a:r>
              <a:r>
                <a:rPr lang="en-US" dirty="0" err="1">
                  <a:solidFill>
                    <a:srgbClr val="132A9D"/>
                  </a:solidFill>
                  <a:latin typeface="Kristen ITC" pitchFamily="66" charset="0"/>
                </a:rPr>
                <a:t>decluttering</a:t>
              </a:r>
              <a:r>
                <a:rPr lang="en-US" dirty="0">
                  <a:solidFill>
                    <a:srgbClr val="132A9D"/>
                  </a:solidFill>
                  <a:latin typeface="Kristen ITC" pitchFamily="66" charset="0"/>
                </a:rPr>
                <a:t> tips? </a:t>
              </a:r>
              <a:br>
                <a:rPr lang="en-US" sz="1400" dirty="0">
                  <a:solidFill>
                    <a:srgbClr val="132A9D"/>
                  </a:solidFill>
                  <a:latin typeface="Kristen ITC" pitchFamily="66" charset="0"/>
                </a:rPr>
              </a:br>
              <a:r>
                <a:rPr lang="en-US" sz="1400" dirty="0">
                  <a:solidFill>
                    <a:srgbClr val="132A9D"/>
                  </a:solidFill>
                  <a:latin typeface="Kristen ITC" pitchFamily="66" charset="0"/>
                </a:rPr>
                <a:t>Sign up for my </a:t>
              </a:r>
              <a:br>
                <a:rPr lang="en-US" sz="1400" dirty="0">
                  <a:solidFill>
                    <a:srgbClr val="132A9D"/>
                  </a:solidFill>
                  <a:latin typeface="Kristen ITC" pitchFamily="66" charset="0"/>
                </a:rPr>
              </a:br>
              <a:r>
                <a:rPr lang="en-US" sz="1400" dirty="0">
                  <a:solidFill>
                    <a:srgbClr val="132A9D"/>
                  </a:solidFill>
                  <a:latin typeface="Kristen ITC" pitchFamily="66" charset="0"/>
                </a:rPr>
                <a:t>newsletter!</a:t>
              </a:r>
            </a:p>
            <a:p>
              <a:pPr algn="ctr">
                <a:spcAft>
                  <a:spcPts val="500"/>
                </a:spcAft>
              </a:pPr>
              <a:r>
                <a:rPr lang="en-US" sz="1400" dirty="0">
                  <a:solidFill>
                    <a:srgbClr val="132A9D"/>
                  </a:solidFill>
                  <a:latin typeface="Kristen ITC" pitchFamily="66" charset="0"/>
                </a:rPr>
                <a:t>JeanClean.com/newsletter</a:t>
              </a:r>
              <a:endParaRPr lang="en-US" sz="1200" dirty="0">
                <a:solidFill>
                  <a:srgbClr val="132A9D"/>
                </a:solidFill>
                <a:latin typeface="Kristen ITC" pitchFamily="66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0B25A79-04BE-184B-911F-913BDF9A545C}"/>
              </a:ext>
            </a:extLst>
          </p:cNvPr>
          <p:cNvGrpSpPr/>
          <p:nvPr/>
        </p:nvGrpSpPr>
        <p:grpSpPr>
          <a:xfrm>
            <a:off x="648769" y="4620825"/>
            <a:ext cx="2482947" cy="1786596"/>
            <a:chOff x="1742742" y="4135385"/>
            <a:chExt cx="2482947" cy="1786596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0627CE8-6365-E249-A1E9-537BEF9A0F37}"/>
                </a:ext>
              </a:extLst>
            </p:cNvPr>
            <p:cNvGrpSpPr/>
            <p:nvPr/>
          </p:nvGrpSpPr>
          <p:grpSpPr>
            <a:xfrm>
              <a:off x="1742742" y="4135385"/>
              <a:ext cx="2482947" cy="1786596"/>
              <a:chOff x="2790092" y="3266161"/>
              <a:chExt cx="2482947" cy="1786596"/>
            </a:xfrm>
          </p:grpSpPr>
          <p:sp>
            <p:nvSpPr>
              <p:cNvPr id="18" name="Rectangle 6">
                <a:extLst>
                  <a:ext uri="{FF2B5EF4-FFF2-40B4-BE49-F238E27FC236}">
                    <a16:creationId xmlns:a16="http://schemas.microsoft.com/office/drawing/2014/main" id="{248C2CC3-AFAD-5A43-BBAB-5F83B1B61CFD}"/>
                  </a:ext>
                </a:extLst>
              </p:cNvPr>
              <p:cNvSpPr/>
              <p:nvPr/>
            </p:nvSpPr>
            <p:spPr>
              <a:xfrm rot="21261469" flipH="1">
                <a:off x="2790092" y="3266161"/>
                <a:ext cx="2482947" cy="1786596"/>
              </a:xfrm>
              <a:custGeom>
                <a:avLst/>
                <a:gdLst>
                  <a:gd name="connsiteX0" fmla="*/ 0 w 2363372"/>
                  <a:gd name="connsiteY0" fmla="*/ 0 h 1878036"/>
                  <a:gd name="connsiteX1" fmla="*/ 2363372 w 2363372"/>
                  <a:gd name="connsiteY1" fmla="*/ 0 h 1878036"/>
                  <a:gd name="connsiteX2" fmla="*/ 2363372 w 2363372"/>
                  <a:gd name="connsiteY2" fmla="*/ 1878036 h 1878036"/>
                  <a:gd name="connsiteX3" fmla="*/ 0 w 2363372"/>
                  <a:gd name="connsiteY3" fmla="*/ 1878036 h 1878036"/>
                  <a:gd name="connsiteX4" fmla="*/ 0 w 2363372"/>
                  <a:gd name="connsiteY4" fmla="*/ 0 h 1878036"/>
                  <a:gd name="connsiteX0" fmla="*/ 0 w 2363372"/>
                  <a:gd name="connsiteY0" fmla="*/ 0 h 1878036"/>
                  <a:gd name="connsiteX1" fmla="*/ 2363372 w 2363372"/>
                  <a:gd name="connsiteY1" fmla="*/ 0 h 1878036"/>
                  <a:gd name="connsiteX2" fmla="*/ 2236762 w 2363372"/>
                  <a:gd name="connsiteY2" fmla="*/ 1786596 h 1878036"/>
                  <a:gd name="connsiteX3" fmla="*/ 0 w 2363372"/>
                  <a:gd name="connsiteY3" fmla="*/ 1878036 h 1878036"/>
                  <a:gd name="connsiteX4" fmla="*/ 0 w 2363372"/>
                  <a:gd name="connsiteY4" fmla="*/ 0 h 1878036"/>
                  <a:gd name="connsiteX0" fmla="*/ 119575 w 2482947"/>
                  <a:gd name="connsiteY0" fmla="*/ 0 h 1786596"/>
                  <a:gd name="connsiteX1" fmla="*/ 2482947 w 2482947"/>
                  <a:gd name="connsiteY1" fmla="*/ 0 h 1786596"/>
                  <a:gd name="connsiteX2" fmla="*/ 2356337 w 2482947"/>
                  <a:gd name="connsiteY2" fmla="*/ 1786596 h 1786596"/>
                  <a:gd name="connsiteX3" fmla="*/ 0 w 2482947"/>
                  <a:gd name="connsiteY3" fmla="*/ 1772528 h 1786596"/>
                  <a:gd name="connsiteX4" fmla="*/ 119575 w 2482947"/>
                  <a:gd name="connsiteY4" fmla="*/ 0 h 1786596"/>
                  <a:gd name="connsiteX0" fmla="*/ 119575 w 2482947"/>
                  <a:gd name="connsiteY0" fmla="*/ 0 h 1786596"/>
                  <a:gd name="connsiteX1" fmla="*/ 2482947 w 2482947"/>
                  <a:gd name="connsiteY1" fmla="*/ 0 h 1786596"/>
                  <a:gd name="connsiteX2" fmla="*/ 2356337 w 2482947"/>
                  <a:gd name="connsiteY2" fmla="*/ 1786596 h 1786596"/>
                  <a:gd name="connsiteX3" fmla="*/ 0 w 2482947"/>
                  <a:gd name="connsiteY3" fmla="*/ 1772528 h 1786596"/>
                  <a:gd name="connsiteX4" fmla="*/ 119575 w 2482947"/>
                  <a:gd name="connsiteY4" fmla="*/ 0 h 1786596"/>
                  <a:gd name="connsiteX0" fmla="*/ 119575 w 2482947"/>
                  <a:gd name="connsiteY0" fmla="*/ 0 h 1786596"/>
                  <a:gd name="connsiteX1" fmla="*/ 2482947 w 2482947"/>
                  <a:gd name="connsiteY1" fmla="*/ 0 h 1786596"/>
                  <a:gd name="connsiteX2" fmla="*/ 2356337 w 2482947"/>
                  <a:gd name="connsiteY2" fmla="*/ 1786596 h 1786596"/>
                  <a:gd name="connsiteX3" fmla="*/ 0 w 2482947"/>
                  <a:gd name="connsiteY3" fmla="*/ 1772528 h 1786596"/>
                  <a:gd name="connsiteX4" fmla="*/ 119575 w 2482947"/>
                  <a:gd name="connsiteY4" fmla="*/ 0 h 1786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82947" h="1786596">
                    <a:moveTo>
                      <a:pt x="119575" y="0"/>
                    </a:moveTo>
                    <a:lnTo>
                      <a:pt x="2482947" y="0"/>
                    </a:lnTo>
                    <a:cubicBezTo>
                      <a:pt x="2440744" y="595532"/>
                      <a:pt x="2475912" y="1176996"/>
                      <a:pt x="2356337" y="1786596"/>
                    </a:cubicBezTo>
                    <a:lnTo>
                      <a:pt x="0" y="1772528"/>
                    </a:lnTo>
                    <a:cubicBezTo>
                      <a:pt x="117230" y="1181685"/>
                      <a:pt x="79717" y="590843"/>
                      <a:pt x="119575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CCFF"/>
                  </a:gs>
                  <a:gs pos="100000">
                    <a:srgbClr val="FFF3FF"/>
                  </a:gs>
                </a:gsLst>
                <a:lin ang="13500000" scaled="1"/>
              </a:gradFill>
              <a:ln>
                <a:noFill/>
              </a:ln>
              <a:effectLst>
                <a:outerShdw blurRad="152400" dist="76200" dir="5400000" sx="91000" sy="91000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E0788E-27A2-0D48-8C5F-08172632B70B}"/>
                  </a:ext>
                </a:extLst>
              </p:cNvPr>
              <p:cNvSpPr txBox="1"/>
              <p:nvPr/>
            </p:nvSpPr>
            <p:spPr>
              <a:xfrm rot="21182096">
                <a:off x="3180466" y="3718405"/>
                <a:ext cx="2025748" cy="1236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spcAft>
                    <a:spcPts val="500"/>
                  </a:spcAft>
                </a:pPr>
                <a:r>
                  <a:rPr lang="en-US" dirty="0">
                    <a:solidFill>
                      <a:srgbClr val="132A9D"/>
                    </a:solidFill>
                    <a:latin typeface="Kristen ITC" pitchFamily="66" charset="0"/>
                  </a:rPr>
                  <a:t>TWEETING?</a:t>
                </a:r>
                <a:endParaRPr lang="en-US" sz="1600" dirty="0">
                  <a:solidFill>
                    <a:srgbClr val="132A9D"/>
                  </a:solidFill>
                  <a:latin typeface="Kristen ITC" pitchFamily="66" charset="0"/>
                </a:endParaRPr>
              </a:p>
              <a:p>
                <a:pPr algn="r">
                  <a:spcAft>
                    <a:spcPts val="500"/>
                  </a:spcAft>
                </a:pPr>
                <a:r>
                  <a:rPr lang="en-US" sz="1600" dirty="0">
                    <a:solidFill>
                      <a:srgbClr val="132A9D"/>
                    </a:solidFill>
                    <a:latin typeface="Kristen ITC" pitchFamily="66" charset="0"/>
                  </a:rPr>
                  <a:t>Follow me!</a:t>
                </a:r>
                <a:br>
                  <a:rPr lang="en-US" sz="1600" dirty="0">
                    <a:solidFill>
                      <a:srgbClr val="132A9D"/>
                    </a:solidFill>
                    <a:latin typeface="Kristen ITC" pitchFamily="66" charset="0"/>
                  </a:rPr>
                </a:br>
                <a:r>
                  <a:rPr lang="en-US" sz="1600" dirty="0">
                    <a:solidFill>
                      <a:srgbClr val="132A9D"/>
                    </a:solidFill>
                    <a:latin typeface="Kristen ITC" pitchFamily="66" charset="0"/>
                  </a:rPr>
                  <a:t>@</a:t>
                </a:r>
                <a:r>
                  <a:rPr lang="en-US" sz="1600" dirty="0" err="1">
                    <a:solidFill>
                      <a:srgbClr val="132A9D"/>
                    </a:solidFill>
                    <a:latin typeface="Kristen ITC" pitchFamily="66" charset="0"/>
                  </a:rPr>
                  <a:t>JeanClean</a:t>
                </a:r>
                <a:endParaRPr lang="en-US" sz="1600" dirty="0">
                  <a:solidFill>
                    <a:srgbClr val="132A9D"/>
                  </a:solidFill>
                  <a:latin typeface="Kristen ITC" pitchFamily="66" charset="0"/>
                </a:endParaRPr>
              </a:p>
              <a:p>
                <a:pPr algn="r">
                  <a:spcAft>
                    <a:spcPts val="500"/>
                  </a:spcAft>
                </a:pPr>
                <a:r>
                  <a:rPr lang="en-US" sz="1600" dirty="0">
                    <a:solidFill>
                      <a:srgbClr val="132A9D"/>
                    </a:solidFill>
                    <a:latin typeface="Kristen ITC" pitchFamily="66" charset="0"/>
                  </a:rPr>
                  <a:t>#</a:t>
                </a:r>
                <a:r>
                  <a:rPr lang="en-US" sz="1600" dirty="0" err="1">
                    <a:solidFill>
                      <a:srgbClr val="132A9D"/>
                    </a:solidFill>
                    <a:latin typeface="Kristen ITC" pitchFamily="66" charset="0"/>
                  </a:rPr>
                  <a:t>DeclutterAkron</a:t>
                </a:r>
                <a:endParaRPr lang="en-US" sz="1600" dirty="0">
                  <a:solidFill>
                    <a:srgbClr val="132A9D"/>
                  </a:solidFill>
                  <a:latin typeface="Kristen ITC" pitchFamily="66" charset="0"/>
                </a:endParaRPr>
              </a:p>
            </p:txBody>
          </p: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E41860D-EF66-EB46-A6E1-4E6B4C18B6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47057">
              <a:off x="1830885" y="4309813"/>
              <a:ext cx="615901" cy="578947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7888A9E-8B43-EC4C-8B48-B41883D3AE5E}"/>
              </a:ext>
            </a:extLst>
          </p:cNvPr>
          <p:cNvGrpSpPr/>
          <p:nvPr/>
        </p:nvGrpSpPr>
        <p:grpSpPr>
          <a:xfrm>
            <a:off x="7601108" y="530358"/>
            <a:ext cx="3384959" cy="2626537"/>
            <a:chOff x="3708356" y="2295537"/>
            <a:chExt cx="3384959" cy="2626537"/>
          </a:xfrm>
        </p:grpSpPr>
        <p:pic>
          <p:nvPicPr>
            <p:cNvPr id="21" name="Picture 4" descr="C:\Documents and Settings\Laura\Local Settings\Temporary Internet Files\Content.IE5\ZSBMVMMP\MP900448543[1].jpg">
              <a:extLst>
                <a:ext uri="{FF2B5EF4-FFF2-40B4-BE49-F238E27FC236}">
                  <a16:creationId xmlns:a16="http://schemas.microsoft.com/office/drawing/2014/main" id="{693737B6-390B-CA47-9E18-30403DF717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474" b="54211" l="7363" r="4857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90" t="9559" r="53308" b="46079"/>
            <a:stretch/>
          </p:blipFill>
          <p:spPr bwMode="auto">
            <a:xfrm rot="20186557" flipH="1">
              <a:off x="3708356" y="2295537"/>
              <a:ext cx="3384959" cy="262653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CA84AC3-AEBB-1446-9FF9-F5ABC2B6EB48}"/>
                </a:ext>
              </a:extLst>
            </p:cNvPr>
            <p:cNvSpPr txBox="1"/>
            <p:nvPr/>
          </p:nvSpPr>
          <p:spPr>
            <a:xfrm rot="20863816">
              <a:off x="4087033" y="2791915"/>
              <a:ext cx="2453248" cy="1633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2400" dirty="0">
                  <a:solidFill>
                    <a:srgbClr val="132A9D"/>
                  </a:solidFill>
                  <a:latin typeface="Kristen ITC" pitchFamily="66" charset="0"/>
                </a:rPr>
                <a:t>Take back your desk! </a:t>
              </a:r>
            </a:p>
            <a:p>
              <a:pPr>
                <a:spcAft>
                  <a:spcPts val="500"/>
                </a:spcAft>
              </a:pPr>
              <a:r>
                <a:rPr lang="en-US" sz="1400" dirty="0">
                  <a:solidFill>
                    <a:srgbClr val="132A9D"/>
                  </a:solidFill>
                  <a:latin typeface="Kristen ITC" pitchFamily="66" charset="0"/>
                </a:rPr>
                <a:t>Like me on Facebook and become part of the </a:t>
              </a:r>
              <a:r>
                <a:rPr lang="en-US" sz="1400" dirty="0" err="1">
                  <a:solidFill>
                    <a:srgbClr val="132A9D"/>
                  </a:solidFill>
                  <a:latin typeface="Kristen ITC" pitchFamily="66" charset="0"/>
                </a:rPr>
                <a:t>OrganizedNation</a:t>
              </a:r>
              <a:r>
                <a:rPr lang="en-US" sz="1400" dirty="0">
                  <a:solidFill>
                    <a:srgbClr val="132A9D"/>
                  </a:solidFill>
                  <a:latin typeface="Kristen ITC" pitchFamily="66" charset="0"/>
                </a:rPr>
                <a:t>!</a:t>
              </a:r>
            </a:p>
            <a:p>
              <a:r>
                <a:rPr lang="en-US" sz="1400" dirty="0">
                  <a:solidFill>
                    <a:srgbClr val="132A9D"/>
                  </a:solidFill>
                  <a:latin typeface="Kristen ITC" pitchFamily="66" charset="0"/>
                </a:rPr>
                <a:t>http://Tinycc/JeanClean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B282E2E4-039A-0743-A871-AF25ACFA5B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48382">
              <a:off x="5687475" y="2769170"/>
              <a:ext cx="539813" cy="52182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9B729D0-C6FF-E747-9BED-4F3EE8DBD9B6}"/>
              </a:ext>
            </a:extLst>
          </p:cNvPr>
          <p:cNvGrpSpPr/>
          <p:nvPr/>
        </p:nvGrpSpPr>
        <p:grpSpPr>
          <a:xfrm>
            <a:off x="608306" y="2319767"/>
            <a:ext cx="3384959" cy="2626537"/>
            <a:chOff x="-60423" y="1835164"/>
            <a:chExt cx="3384959" cy="2626537"/>
          </a:xfrm>
        </p:grpSpPr>
        <p:pic>
          <p:nvPicPr>
            <p:cNvPr id="25" name="Picture 4" descr="C:\Documents and Settings\Laura\Local Settings\Temporary Internet Files\Content.IE5\ZSBMVMMP\MP900448543[1].jpg">
              <a:extLst>
                <a:ext uri="{FF2B5EF4-FFF2-40B4-BE49-F238E27FC236}">
                  <a16:creationId xmlns:a16="http://schemas.microsoft.com/office/drawing/2014/main" id="{2F126BF2-A972-3042-9266-4C47010A538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474" b="54211" l="7363" r="4857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90" t="9559" r="53308" b="46079"/>
            <a:stretch/>
          </p:blipFill>
          <p:spPr bwMode="auto">
            <a:xfrm rot="1413443">
              <a:off x="-60423" y="1835164"/>
              <a:ext cx="3384959" cy="262653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D67F98A-E948-2542-A369-37C32CCE3D25}"/>
                </a:ext>
              </a:extLst>
            </p:cNvPr>
            <p:cNvSpPr txBox="1"/>
            <p:nvPr/>
          </p:nvSpPr>
          <p:spPr>
            <a:xfrm rot="676579">
              <a:off x="423762" y="2402553"/>
              <a:ext cx="245324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132A9D"/>
                  </a:solidFill>
                  <a:latin typeface="Kristen ITC" pitchFamily="66" charset="0"/>
                </a:rPr>
                <a:t>Be the first person to raise your hand when I name a novel use for paper clips and </a:t>
              </a:r>
            </a:p>
            <a:p>
              <a:pPr algn="ctr"/>
              <a:r>
                <a:rPr lang="en-US" b="1" dirty="0">
                  <a:solidFill>
                    <a:srgbClr val="132A9D"/>
                  </a:solidFill>
                  <a:latin typeface="Kristen ITC" pitchFamily="66" charset="0"/>
                </a:rPr>
                <a:t>win a free 1-hour consultation!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B1297366-8582-4A22-9502-0AAE4227CF56}"/>
              </a:ext>
            </a:extLst>
          </p:cNvPr>
          <p:cNvSpPr/>
          <p:nvPr/>
        </p:nvSpPr>
        <p:spPr>
          <a:xfrm>
            <a:off x="5837274" y="3687252"/>
            <a:ext cx="3199287" cy="1732531"/>
          </a:xfrm>
          <a:prstGeom prst="rect">
            <a:avLst/>
          </a:prstGeom>
          <a:solidFill>
            <a:schemeClr val="accent1">
              <a:alpha val="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6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8.0&quot;&gt;&lt;object type=&quot;1&quot; unique_id=&quot;10001&quot;&gt;&lt;object type=&quot;2&quot; unique_id=&quot;28463&quot;&gt;&lt;object type=&quot;3&quot; unique_id=&quot;28464&quot;&gt;&lt;property id=&quot;20148&quot; value=&quot;5&quot;/&gt;&lt;property id=&quot;20300&quot; value=&quot;Slide 1 - &amp;quot;Your organized life&amp;quot;&quot;/&gt;&lt;property id=&quot;20307&quot; value=&quot;256&quot;/&gt;&lt;/object&gt;&lt;object type=&quot;3&quot; unique_id=&quot;28465&quot;&gt;&lt;property id=&quot;20148&quot; value=&quot;5&quot;/&gt;&lt;property id=&quot;20300&quot; value=&quot;Slide 2 - &amp;quot;Your organized life&amp;quot;&quot;/&gt;&lt;property id=&quot;20307&quot; value=&quot;257&quot;/&gt;&lt;/object&gt;&lt;object type=&quot;3&quot; unique_id=&quot;28466&quot;&gt;&lt;property id=&quot;20148&quot; value=&quot;5&quot;/&gt;&lt;property id=&quot;20300&quot; value=&quot;Slide 3 - &amp;quot;Your organized life&amp;quot;&quot;/&gt;&lt;property id=&quot;20307&quot; value=&quot;258&quot;/&gt;&lt;/object&gt;&lt;/object&gt;&lt;object type=&quot;8&quot; unique_id=&quot;2847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83</TotalTime>
  <Words>77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Kristen ITC</vt:lpstr>
      <vt:lpstr>Verdana</vt:lpstr>
      <vt:lpstr>Wingdings 2</vt:lpstr>
      <vt:lpstr>Aspect</vt:lpstr>
      <vt:lpstr>Your organized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organized life</dc:title>
  <dc:creator>Laura M. Foley</dc:creator>
  <cp:lastModifiedBy>Laura Foley</cp:lastModifiedBy>
  <cp:revision>12</cp:revision>
  <dcterms:created xsi:type="dcterms:W3CDTF">2013-04-09T16:33:29Z</dcterms:created>
  <dcterms:modified xsi:type="dcterms:W3CDTF">2019-07-09T19:33:40Z</dcterms:modified>
</cp:coreProperties>
</file>