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33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9840"/>
    <p:restoredTop sz="86411"/>
  </p:normalViewPr>
  <p:slideViewPr>
    <p:cSldViewPr snapToGrid="0" snapToObjects="1">
      <p:cViewPr varScale="1">
        <p:scale>
          <a:sx n="93" d="100"/>
          <a:sy n="93" d="100"/>
        </p:scale>
        <p:origin x="240" y="9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CC43C-46FA-4B32-B654-168FFA609ABC}" type="datetimeFigureOut">
              <a:rPr lang="en-US" smtClean="0"/>
              <a:t>10/2/18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D4C50-69AC-4485-91A8-EC3DFF56B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72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lIns="96640" tIns="48320" rIns="96640" bIns="48320"/>
          <a:lstStyle/>
          <a:p>
            <a:fld id="{DD994EFC-916A-43B9-A011-ECE656AA33F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582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1D4C50-69AC-4485-91A8-EC3DFF56BE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12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86713-E666-BA4A-8624-8C3D95C37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E6C95B-37C8-9B40-99CF-0EA2CDB4E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928A1-5F36-104D-A4BA-E21905B31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7AC2-6446-6344-AC21-43087302CFD1}" type="datetimeFigureOut">
              <a:rPr lang="en-US" smtClean="0"/>
              <a:t>10/2/18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F29E0-B1D2-2743-BCBC-23F35FCCB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37207-FB8E-C44D-AA62-D7CD8D0A2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AABB3-B94D-C240-822C-9CF233DE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7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78F41-0C79-1F4C-B50D-1E654C21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A49CF6-A0BB-B740-97E4-B4B824E67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C2581-C7F8-B545-AAEB-FDA0C05CB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7AC2-6446-6344-AC21-43087302CFD1}" type="datetimeFigureOut">
              <a:rPr lang="en-US" smtClean="0"/>
              <a:t>10/2/18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A676D-D19C-0D43-9B5F-B94A00E85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0F26F-36B5-B94B-86E5-2358B44C5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AABB3-B94D-C240-822C-9CF233DE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8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64149B-1060-DF4D-93F2-A2977E592E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7768D-7988-C444-90EF-715A319A9C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31DB8-CB1B-8643-8903-0092AB442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7AC2-6446-6344-AC21-43087302CFD1}" type="datetimeFigureOut">
              <a:rPr lang="en-US" smtClean="0"/>
              <a:t>10/2/18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5B042-75B9-0844-BA50-0D9B970A0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05F91-CEC1-5F4E-9355-2F42B63C1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AABB3-B94D-C240-822C-9CF233DE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57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act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869874"/>
            <a:ext cx="5854996" cy="1118255"/>
          </a:xfrm>
        </p:spPr>
        <p:txBody>
          <a:bodyPr wrap="square" anchor="ctr">
            <a:spAutoFit/>
          </a:bodyPr>
          <a:lstStyle>
            <a:lvl1pPr marL="0" indent="0" algn="ctr">
              <a:lnSpc>
                <a:spcPts val="4000"/>
              </a:lnSpc>
              <a:buNone/>
              <a:defRPr sz="40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/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138" b="-3689"/>
          <a:stretch/>
        </p:blipFill>
        <p:spPr>
          <a:xfrm>
            <a:off x="7074194" y="806819"/>
            <a:ext cx="4169408" cy="5264240"/>
          </a:xfrm>
          <a:prstGeom prst="rect">
            <a:avLst/>
          </a:prstGeom>
        </p:spPr>
      </p:pic>
      <p:sp>
        <p:nvSpPr>
          <p:cNvPr id="11" name="Rounded Rectangle 10"/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351697" y="190500"/>
                </a:moveTo>
                <a:cubicBezTo>
                  <a:pt x="241628" y="190500"/>
                  <a:pt x="152400" y="279728"/>
                  <a:pt x="152400" y="389797"/>
                </a:cubicBezTo>
                <a:lnTo>
                  <a:pt x="152400" y="6468203"/>
                </a:lnTo>
                <a:cubicBezTo>
                  <a:pt x="152400" y="6578272"/>
                  <a:pt x="241628" y="6667500"/>
                  <a:pt x="351697" y="6667500"/>
                </a:cubicBezTo>
                <a:lnTo>
                  <a:pt x="8792303" y="6667500"/>
                </a:lnTo>
                <a:cubicBezTo>
                  <a:pt x="8902372" y="6667500"/>
                  <a:pt x="8991600" y="6578272"/>
                  <a:pt x="8991600" y="6468203"/>
                </a:cubicBezTo>
                <a:lnTo>
                  <a:pt x="8991600" y="389797"/>
                </a:lnTo>
                <a:cubicBezTo>
                  <a:pt x="8991600" y="279728"/>
                  <a:pt x="8902372" y="190500"/>
                  <a:pt x="8792303" y="190500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BAC40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4505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790E0-58DB-6C44-9C22-D9E169B80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981A0-0FD8-B046-9E03-C6B57C2F9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4580B-8AC4-174C-8F20-33ED5C9CB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7AC2-6446-6344-AC21-43087302CFD1}" type="datetimeFigureOut">
              <a:rPr lang="en-US" smtClean="0"/>
              <a:t>10/2/18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47BC5-5DDF-944D-889F-A236B3B5A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4CD08-D71E-384D-B269-D23C7CA7C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AABB3-B94D-C240-822C-9CF233DE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1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3E12A-5DA2-DC40-AC78-1B5AC97D4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DEC00-8006-3542-ABD9-48C7F1DD4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D1823-7170-1E41-82AA-88D7AB7B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7AC2-6446-6344-AC21-43087302CFD1}" type="datetimeFigureOut">
              <a:rPr lang="en-US" smtClean="0"/>
              <a:t>10/2/18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B4DF4-1B3C-9B48-98F1-9BFB769D3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45598-CCAA-9042-A5C3-699EE363D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AABB3-B94D-C240-822C-9CF233DE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1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B4C20-ECBB-744C-BFB8-286EC4A9C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BC043-8F2A-3540-9C0C-7C12056854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E43635-0AF9-8A40-9DF5-AA37BB9B2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B25C0E-747E-904D-B9D9-C21EEC7F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7AC2-6446-6344-AC21-43087302CFD1}" type="datetimeFigureOut">
              <a:rPr lang="en-US" smtClean="0"/>
              <a:t>10/2/18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4F1614-2CE2-334F-8253-B0B8C374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8507-645F-9C44-83D2-0E0F8E977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AABB3-B94D-C240-822C-9CF233DE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82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9F942-2A8A-1B48-9633-FC6031B34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F35F7-1F91-FB47-8184-12C737EA8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AA0740-1606-924E-86DF-DACDA1F8F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E2FE1B-2873-6F49-B74D-25A4C6D93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C12469-3A69-EE48-8EFB-07E09C40D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E97A92-CE12-4645-964E-37FFE4128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7AC2-6446-6344-AC21-43087302CFD1}" type="datetimeFigureOut">
              <a:rPr lang="en-US" smtClean="0"/>
              <a:t>10/2/18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9D8730-72E9-8D4C-B2AE-9DAB6B43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87BBDE-5195-224F-8A30-789A825D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AABB3-B94D-C240-822C-9CF233DE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59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A5B37-7138-E64F-BF93-EBED5AA17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E4216-0BC7-694D-AEE1-992542660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7AC2-6446-6344-AC21-43087302CFD1}" type="datetimeFigureOut">
              <a:rPr lang="en-US" smtClean="0"/>
              <a:t>10/2/18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C0F94A-B91B-9A4D-88DF-2B39C175E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091A68-9332-4440-937C-52BB484B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AABB3-B94D-C240-822C-9CF233DE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2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3FA63-EE64-1440-89B4-936BB7480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7AC2-6446-6344-AC21-43087302CFD1}" type="datetimeFigureOut">
              <a:rPr lang="en-US" smtClean="0"/>
              <a:t>10/2/18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727E79-83ED-3840-9507-7DC85C6F4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8886F-C124-F040-B2EA-906A84B0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AABB3-B94D-C240-822C-9CF233DE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4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B083C-1ACF-8D46-97A1-F144177C4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1C24D-5280-3B47-A2A5-9A18916C1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2E5F87-5EC6-0D4F-AAB3-E4C42E091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3B742D-9E5F-464A-8456-325356485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7AC2-6446-6344-AC21-43087302CFD1}" type="datetimeFigureOut">
              <a:rPr lang="en-US" smtClean="0"/>
              <a:t>10/2/18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FD41E4-05AA-F149-9270-053B7AB8C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D57AA8-8C53-8B41-95F1-91B58EA2A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AABB3-B94D-C240-822C-9CF233DE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92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EC4F-788C-EC43-9CED-0B635F186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676A9-ED1D-A24F-9D69-E3B8FE8D99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49BEE0-86E1-124E-9779-7B68246EC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0886E3-F29C-5F40-B134-736A7E8BD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47AC2-6446-6344-AC21-43087302CFD1}" type="datetimeFigureOut">
              <a:rPr lang="en-US" smtClean="0"/>
              <a:t>10/2/18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26F7AC-3FA0-1741-BD64-D104FE65A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99AA2E-859C-2241-8A3F-FA761EEE5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AABB3-B94D-C240-822C-9CF233DE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3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8E7773-81AF-2F4C-B2D0-FB9D63F2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55A33-8F6E-A642-B467-C922ECA3B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83A3B-8C95-A740-B63A-401238443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47AC2-6446-6344-AC21-43087302CFD1}" type="datetimeFigureOut">
              <a:rPr lang="en-US" smtClean="0"/>
              <a:t>10/2/18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709A8-93D2-4D4C-92BB-110FAE660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1A6ED-CCED-4742-ACC4-D09EA5297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ABB3-B94D-C240-822C-9CF233DED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0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microsoft.com/office/2007/relationships/hdphoto" Target="../media/hdphoto2.wdp"/><Relationship Id="rId3" Type="http://schemas.openxmlformats.org/officeDocument/2006/relationships/hyperlink" Target="mailto:laura@lauramfoley.com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facebook.com/LMFDesign?ref=ts" TargetMode="External"/><Relationship Id="rId11" Type="http://schemas.microsoft.com/office/2007/relationships/hdphoto" Target="../media/hdphoto1.wdp"/><Relationship Id="rId5" Type="http://schemas.openxmlformats.org/officeDocument/2006/relationships/hyperlink" Target="http://twitter.com/LMFDesign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://www.lauramfoley.com/wordpress/" TargetMode="External"/><Relationship Id="rId9" Type="http://schemas.openxmlformats.org/officeDocument/2006/relationships/hyperlink" Target="mailto:laura@lauramfoley.com?subject=I'd%20like%20to%20learn%20more%20about%20your%20service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01715" y="1972192"/>
            <a:ext cx="4068098" cy="2913618"/>
          </a:xfrm>
        </p:spPr>
        <p:txBody>
          <a:bodyPr/>
          <a:lstStyle/>
          <a:p>
            <a:pPr algn="r">
              <a:spcBef>
                <a:spcPts val="0"/>
              </a:spcBef>
              <a:spcAft>
                <a:spcPts val="2000"/>
              </a:spcAft>
            </a:pPr>
            <a:r>
              <a:rPr lang="en-US" sz="2800" dirty="0">
                <a:solidFill>
                  <a:schemeClr val="accent1"/>
                </a:solidFill>
                <a:hlinkClick r:id="rId3"/>
              </a:rPr>
              <a:t>laura@lauramfoley.com</a:t>
            </a:r>
            <a:endParaRPr lang="en-US" sz="2800" dirty="0">
              <a:solidFill>
                <a:schemeClr val="accent1"/>
              </a:solidFill>
            </a:endParaRPr>
          </a:p>
          <a:p>
            <a:pPr algn="r">
              <a:spcBef>
                <a:spcPts val="0"/>
              </a:spcBef>
              <a:spcAft>
                <a:spcPts val="2000"/>
              </a:spcAft>
            </a:pPr>
            <a:r>
              <a:rPr lang="en-US" sz="2800" u="sng" dirty="0">
                <a:solidFill>
                  <a:schemeClr val="accent1"/>
                </a:solidFill>
                <a:hlinkClick r:id="rId4"/>
              </a:rPr>
              <a:t>Lauramfoley.com</a:t>
            </a:r>
            <a:endParaRPr lang="en-US" sz="2800" u="sng" dirty="0">
              <a:solidFill>
                <a:schemeClr val="accent1"/>
              </a:solidFill>
            </a:endParaRPr>
          </a:p>
          <a:p>
            <a:pPr algn="r">
              <a:spcBef>
                <a:spcPts val="0"/>
              </a:spcBef>
              <a:spcAft>
                <a:spcPts val="2000"/>
              </a:spcAft>
            </a:pPr>
            <a:r>
              <a:rPr lang="en-US" sz="2800" u="sng" dirty="0">
                <a:solidFill>
                  <a:schemeClr val="accent1"/>
                </a:solidFill>
                <a:hlinkClick r:id="rId5"/>
              </a:rPr>
              <a:t>@LMFDesign</a:t>
            </a:r>
            <a:endParaRPr lang="en-US" sz="2800" u="sng" dirty="0">
              <a:solidFill>
                <a:schemeClr val="accent1"/>
              </a:solidFill>
            </a:endParaRPr>
          </a:p>
          <a:p>
            <a:pPr algn="r">
              <a:spcBef>
                <a:spcPts val="0"/>
              </a:spcBef>
              <a:spcAft>
                <a:spcPts val="2000"/>
              </a:spcAft>
            </a:pPr>
            <a:r>
              <a:rPr lang="en-US" sz="2800" u="sng" dirty="0">
                <a:solidFill>
                  <a:schemeClr val="accent1"/>
                </a:solidFill>
                <a:hlinkClick r:id="rId6"/>
              </a:rPr>
              <a:t>Facebook.com/LMFDesign</a:t>
            </a:r>
            <a:endParaRPr lang="en-US" sz="2800" u="sng" dirty="0">
              <a:solidFill>
                <a:schemeClr val="accent1"/>
              </a:solidFill>
            </a:endParaRPr>
          </a:p>
        </p:txBody>
      </p:sp>
      <p:pic>
        <p:nvPicPr>
          <p:cNvPr id="6" name="Picture 5" descr="facebook_fr.png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1964" y="4268110"/>
            <a:ext cx="453553" cy="45355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 descr="twitter_tr.png">
            <a:hlinkClick r:id="rId5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95350" y="3574082"/>
            <a:ext cx="453553" cy="45355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26" name="Picture 2">
            <a:hlinkClick r:id="rId9"/>
          </p:cNvPr>
          <p:cNvPicPr>
            <a:picLocks noChangeAspect="1" noChangeArrowheads="1"/>
          </p:cNvPicPr>
          <p:nvPr/>
        </p:nvPicPr>
        <p:blipFill rotWithShape="1">
          <a:blip r:embed="rId10" cstate="screen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876200" y="2191929"/>
            <a:ext cx="472703" cy="453553"/>
          </a:xfrm>
          <a:prstGeom prst="roundRect">
            <a:avLst>
              <a:gd name="adj" fmla="val 1856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886480" y="2885955"/>
            <a:ext cx="462422" cy="44765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622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">
            <a:extLst>
              <a:ext uri="{FF2B5EF4-FFF2-40B4-BE49-F238E27FC236}">
                <a16:creationId xmlns:a16="http://schemas.microsoft.com/office/drawing/2014/main" id="{D2A194D8-B68D-8D49-BA7C-299A63DA9D64}"/>
              </a:ext>
            </a:extLst>
          </p:cNvPr>
          <p:cNvSpPr/>
          <p:nvPr/>
        </p:nvSpPr>
        <p:spPr>
          <a:xfrm>
            <a:off x="4898136" y="2322576"/>
            <a:ext cx="2395728" cy="2212848"/>
          </a:xfrm>
          <a:prstGeom prst="star10">
            <a:avLst>
              <a:gd name="adj" fmla="val 23461"/>
              <a:gd name="hf" fmla="val 10514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4 seconds of silence">
            <a:hlinkClick r:id="" action="ppaction://media"/>
            <a:extLst>
              <a:ext uri="{FF2B5EF4-FFF2-40B4-BE49-F238E27FC236}">
                <a16:creationId xmlns:a16="http://schemas.microsoft.com/office/drawing/2014/main" id="{C99B1956-E4BC-4FA3-BCB9-5D489DD3619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bmkLst>
                    <p14:bmk name="Bookmark 1" time="1045.7087"/>
                    <p14:bmk name="Bookmark 2" time="2445.7061"/>
                    <p14:bmk name="Bookmark 3" time="3605.7065"/>
                    <p14:bmk name="Bookmark 4" time="4675.7024"/>
                  </p14:bmkLst>
                </p14:media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022764" y="96289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01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00"/>
    </mc:Choice>
    <mc:Fallback xmlns="">
      <p:transition spd="slow" advTm="11000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5257" fill="hold"/>
                                            <p:tgtEl>
                                              <p:spTgt spid="13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mute="1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13"/>
                    </p:tgtEl>
                  </p:cMediaNode>
                </p:audio>
                <p:seq concurrent="1" nextAc="seek">
                  <p:cTn id="8" restart="whenNotActive" fill="hold" evtFilter="cancelBubble" nodeType="interactiveSeq">
                    <p:stCondLst>
                      <p:cond evt="onMediaBookmark" delay="0">
                        <p:tgtEl>
                          <p14:bmkTgt spid="13" bmkName="Bookmark 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9" fill="hold">
                          <p:stCondLst>
                            <p:cond delay="0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29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" dur="911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332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332" tmFilter="0, 0; 0.125,0.2665; 0.25,0.4; 0.375,0.465; 0.5,0.5;  0.625,0.535; 0.75,0.6; 0.875,0.7335; 1,1">
                                              <p:stCondLst>
                                                <p:cond delay="332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166" tmFilter="0, 0; 0.125,0.2665; 0.25,0.4; 0.375,0.465; 0.5,0.5;  0.625,0.535; 0.75,0.6; 0.875,0.7335; 1,1">
                                              <p:stCondLst>
                                                <p:cond delay="662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82" tmFilter="0, 0; 0.125,0.2665; 0.25,0.4; 0.375,0.465; 0.5,0.5;  0.625,0.535; 0.75,0.6; 0.875,0.7335; 1,1">
                                              <p:stCondLst>
                                                <p:cond delay="828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9" dur="13">
                                              <p:stCondLst>
                                                <p:cond delay="325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20" dur="83" decel="50000">
                                              <p:stCondLst>
                                                <p:cond delay="338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1" dur="13">
                                              <p:stCondLst>
                                                <p:cond delay="656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22" dur="83" decel="50000">
                                              <p:stCondLst>
                                                <p:cond delay="66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3" dur="13">
                                              <p:stCondLst>
                                                <p:cond delay="821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24" dur="83" decel="50000">
                                              <p:stCondLst>
                                                <p:cond delay="834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25" dur="13">
                                              <p:stCondLst>
                                                <p:cond delay="904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6" dur="83" decel="50000">
                                              <p:stCondLst>
                                                <p:cond delay="917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8" presetID="6" presetClass="emph" presetSubtype="0" fill="remove" grpId="3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29" dur="2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00000" y="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MediaBookmark" delay="0">
                      <p:tgtEl>
                        <p14:bmkTgt spid="13" bmkName="Bookmark 1"/>
                      </p:tgtEl>
                    </p:cond>
                  </p:nextCondLst>
                </p:seq>
                <p:seq concurrent="1" nextAc="seek">
                  <p:cTn id="30" restart="whenNotActive" fill="hold" evtFilter="cancelBubble" nodeType="interactiveSeq">
                    <p:stCondLst>
                      <p:cond evt="onMediaBookmark" delay="0">
                        <p:tgtEl>
                          <p14:bmkTgt spid="13" bmkName="Bookmark 2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31" fill="hold">
                          <p:stCondLst>
                            <p:cond delay="0"/>
                          </p:stCondLst>
                          <p:childTnLst>
                            <p:par>
                              <p:cTn id="3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3" presetID="1" presetClass="emph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Clr clrSpc="rgb" dir="cw">
                                          <p:cBhvr>
                                            <p:cTn id="34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fillcolor</p:attrName>
                                            </p:attrNameLst>
                                          </p:cBhvr>
                                          <p:to>
                                            <a:srgbClr val="D5FC79"/>
                                          </p:to>
                                        </p:animClr>
                                        <p:set>
                                          <p:cBhvr>
                                            <p:cTn id="35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fill.type</p:attrName>
                                            </p:attrNameLst>
                                          </p:cBhvr>
                                          <p:to>
                                            <p:strVal val="solid"/>
                                          </p:to>
                                        </p:set>
                                        <p:set>
                                          <p:cBhvr>
                                            <p:cTn id="36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fill.on</p:attrName>
                                            </p:attrNameLst>
                                          </p:cBhvr>
                                          <p:to>
                                            <p:strVal val="tru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7" presetID="8" presetClass="emph" presetSubtype="0" fill="hold" grpId="4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3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MediaBookmark" delay="0">
                      <p:tgtEl>
                        <p14:bmkTgt spid="13" bmkName="Bookmark 2"/>
                      </p:tgtEl>
                    </p:cond>
                  </p:nextCondLst>
                </p:seq>
                <p:seq concurrent="1" nextAc="seek">
                  <p:cTn id="39" restart="whenNotActive" fill="hold" evtFilter="cancelBubble" nodeType="interactiveSeq">
                    <p:stCondLst>
                      <p:cond evt="onMediaBookmark" delay="0">
                        <p:tgtEl>
                          <p14:bmkTgt spid="13" bmkName="Bookmark 3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40" fill="hold">
                          <p:stCondLst>
                            <p:cond delay="0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55" presetClass="path" presetSubtype="0" accel="50000" decel="50000" fill="hold" grpId="2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 0 C 0.00404 -0.0669 -0.04596 -0.125 -0.11302 -0.12894 C -0.17695 -0.13403 -0.23698 -0.08889 -0.24102 -0.02407 C -0.24596 0.03611 -0.20404 0.0919 -0.14401 0.09606 C -0.08906 0.09907 -0.03698 0.06204 -0.03294 0.00602 C -0.02904 -0.04491 -0.06406 -0.09306 -0.11497 -0.09699 C -0.16198 -0.1 -0.20599 -0.06898 -0.20898 -0.02199 C -0.21198 0.01991 -0.18398 0.06111 -0.14206 0.06296 C -0.10404 0.06597 -0.06797 0.0419 -0.06497 0.00394 C -0.06302 -0.03009 -0.08398 -0.06296 -0.11706 -0.06505 C -0.14596 -0.0669 -0.175 -0.04907 -0.17695 -0.01991 C -0.17904 0.00509 -0.16406 0.02894 -0.13997 0.03102 C -0.12005 0.0331 -0.09896 0.02199 -0.09805 0.00208 C -0.09596 -0.01389 -0.10404 -0.03102 -0.11901 -0.0331 C -0.13099 -0.0331 -0.14297 -0.02894 -0.14505 -0.01806 C -0.14596 -0.01111 -0.14401 -0.00394 -0.13802 -0.00093 C -0.13503 0 -0.13294 0 -0.12995 -0.00093 " pathEditMode="relative" rAng="0" ptsTypes="AAAAAAAAAAAAAAAAA">
                                          <p:cBhvr>
                                            <p:cTn id="43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2070" y="-1667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4" presetID="1" presetClass="emph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Clr clrSpc="rgb" dir="cw">
                                          <p:cBhvr>
                                            <p:cTn id="45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fillcolor</p:attrName>
                                            </p:attrNameLst>
                                          </p:cBhvr>
                                          <p:to>
                                            <a:schemeClr val="accent1"/>
                                          </p:to>
                                        </p:animClr>
                                        <p:set>
                                          <p:cBhvr>
                                            <p:cTn id="46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fill.type</p:attrName>
                                            </p:attrNameLst>
                                          </p:cBhvr>
                                          <p:to>
                                            <p:strVal val="solid"/>
                                          </p:to>
                                        </p:set>
                                        <p:set>
                                          <p:cBhvr>
                                            <p:cTn id="47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fill.on</p:attrName>
                                            </p:attrNameLst>
                                          </p:cBhvr>
                                          <p:to>
                                            <p:strVal val="tru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MediaBookmark" delay="0">
                      <p:tgtEl>
                        <p14:bmkTgt spid="13" bmkName="Bookmark 3"/>
                      </p:tgtEl>
                    </p:cond>
                  </p:nextCondLst>
                </p:seq>
                <p:seq concurrent="1" nextAc="seek">
                  <p:cTn id="48" restart="whenNotActive" fill="hold" evtFilter="cancelBubble" nodeType="interactiveSeq">
                    <p:stCondLst>
                      <p:cond evt="onMediaBookmark" delay="0">
                        <p:tgtEl>
                          <p14:bmkTgt spid="13" bmkName="Bookmark 4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49" fill="hold">
                          <p:stCondLst>
                            <p:cond delay="0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2" presetClass="exit" presetSubtype="2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2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MediaBookmark" delay="0">
                      <p:tgtEl>
                        <p14:bmkTgt spid="13" bmkName="Bookmark 4"/>
                      </p:tgtEl>
                    </p:cond>
                  </p:nextCondLst>
                </p:seq>
              </p:childTnLst>
            </p:cTn>
          </p:par>
        </p:tnLst>
        <p:bldLst>
          <p:bldP spid="4" grpId="0" animBg="1"/>
          <p:bldP spid="4" grpId="1" animBg="1"/>
          <p:bldP spid="4" grpId="2" animBg="1"/>
          <p:bldP spid="4" grpId="3" animBg="1"/>
          <p:bldP spid="4" grpId="4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5257" fill="hold"/>
                                            <p:tgtEl>
                                              <p:spTgt spid="13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mute="1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13"/>
                    </p:tgtEl>
                  </p:cMediaNode>
                </p:audio>
              </p:childTnLst>
            </p:cTn>
          </p:par>
        </p:tnLst>
      </p:timing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17</Words>
  <Application>Microsoft Macintosh PowerPoint</Application>
  <PresentationFormat>Widescreen</PresentationFormat>
  <Paragraphs>6</Paragraphs>
  <Slides>2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Foley</dc:creator>
  <cp:lastModifiedBy>Laura Foley</cp:lastModifiedBy>
  <cp:revision>10</cp:revision>
  <dcterms:created xsi:type="dcterms:W3CDTF">2018-10-02T13:16:03Z</dcterms:created>
  <dcterms:modified xsi:type="dcterms:W3CDTF">2018-10-02T19:12:10Z</dcterms:modified>
</cp:coreProperties>
</file>