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74" r:id="rId1"/>
  </p:sldMasterIdLst>
  <p:notesMasterIdLst>
    <p:notesMasterId r:id="rId3"/>
  </p:notesMasterIdLst>
  <p:sldIdLst>
    <p:sldId id="256" r:id="rId2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621"/>
    <p:restoredTop sz="86454"/>
  </p:normalViewPr>
  <p:slideViewPr>
    <p:cSldViewPr snapToGrid="0" snapToObjects="1" showGuides="1">
      <p:cViewPr varScale="1">
        <p:scale>
          <a:sx n="91" d="100"/>
          <a:sy n="91" d="100"/>
        </p:scale>
        <p:origin x="1416" y="184"/>
      </p:cViewPr>
      <p:guideLst>
        <p:guide orient="horz" pos="3168"/>
        <p:guide pos="244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2BEBBF-82C3-7A40-8926-A8CE700627A5}" type="datetimeFigureOut">
              <a:rPr lang="en-US" smtClean="0"/>
              <a:t>12/4/17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7F4025-D8D5-C446-891E-74A23401CAB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17461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://trivia.fyi/" TargetMode="Externa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025" y="9387840"/>
            <a:ext cx="7770376" cy="6705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1" y="9290330"/>
            <a:ext cx="7770376" cy="9387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99516" y="1113130"/>
            <a:ext cx="6412230" cy="523036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6800" spc="-43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282" y="6534911"/>
            <a:ext cx="6412230" cy="16764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040" cap="all" spc="170" baseline="0">
                <a:solidFill>
                  <a:schemeClr val="tx2"/>
                </a:solidFill>
                <a:latin typeface="+mj-lt"/>
              </a:defRPr>
            </a:lvl1pPr>
            <a:lvl2pPr marL="388620" indent="0" algn="ctr">
              <a:buNone/>
              <a:defRPr sz="2040"/>
            </a:lvl2pPr>
            <a:lvl3pPr marL="777240" indent="0" algn="ctr">
              <a:buNone/>
              <a:defRPr sz="2040"/>
            </a:lvl3pPr>
            <a:lvl4pPr marL="1165860" indent="0" algn="ctr">
              <a:buNone/>
              <a:defRPr sz="1700"/>
            </a:lvl4pPr>
            <a:lvl5pPr marL="1554480" indent="0" algn="ctr">
              <a:buNone/>
              <a:defRPr sz="1700"/>
            </a:lvl5pPr>
            <a:lvl6pPr marL="1943100" indent="0" algn="ctr">
              <a:buNone/>
              <a:defRPr sz="1700"/>
            </a:lvl6pPr>
            <a:lvl7pPr marL="2331720" indent="0" algn="ctr">
              <a:buNone/>
              <a:defRPr sz="1700"/>
            </a:lvl7pPr>
            <a:lvl8pPr marL="2720340" indent="0" algn="ctr">
              <a:buNone/>
              <a:defRPr sz="1700"/>
            </a:lvl8pPr>
            <a:lvl9pPr marL="3108960" indent="0" algn="ctr">
              <a:buNone/>
              <a:defRPr sz="17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E1C57-06FD-7645-B915-F4B090A00E41}" type="datetimeFigureOut">
              <a:rPr lang="en-US" smtClean="0"/>
              <a:t>12/4/17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F7A03-BE06-7549-9678-2AF7F794BD0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E1C57-06FD-7645-B915-F4B090A00E41}" type="datetimeFigureOut">
              <a:rPr lang="en-US" smtClean="0"/>
              <a:t>12/4/17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F7A03-BE06-7549-9678-2AF7F794BD0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025" y="9387840"/>
            <a:ext cx="7770376" cy="6705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1" y="9290330"/>
            <a:ext cx="7770376" cy="9387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604710"/>
            <a:ext cx="1675924" cy="84478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604710"/>
            <a:ext cx="4930616" cy="8447850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E1C57-06FD-7645-B915-F4B090A00E41}" type="datetimeFigureOut">
              <a:rPr lang="en-US" smtClean="0"/>
              <a:t>12/4/17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F7A03-BE06-7549-9678-2AF7F794BD0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516" y="4407202"/>
            <a:ext cx="6412230" cy="592663"/>
          </a:xfrm>
        </p:spPr>
        <p:txBody>
          <a:bodyPr>
            <a:spAutoFit/>
          </a:bodyPr>
          <a:lstStyle>
            <a:lvl1pPr>
              <a:defRPr sz="3825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0877" y="4992193"/>
            <a:ext cx="6353937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 userDrawn="1"/>
        </p:nvSpPr>
        <p:spPr>
          <a:xfrm>
            <a:off x="91083" y="9492614"/>
            <a:ext cx="3861911" cy="229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93" dirty="0" smtClean="0">
                <a:solidFill>
                  <a:schemeClr val="accent1"/>
                </a:solidFill>
              </a:rPr>
              <a:t>Questions</a:t>
            </a:r>
            <a:r>
              <a:rPr lang="en-US" sz="893" baseline="0" dirty="0" smtClean="0">
                <a:solidFill>
                  <a:schemeClr val="accent1"/>
                </a:solidFill>
              </a:rPr>
              <a:t> taken from </a:t>
            </a:r>
            <a:r>
              <a:rPr lang="en-US" sz="893" i="1" u="none" baseline="0" dirty="0" smtClean="0">
                <a:solidFill>
                  <a:schemeClr val="accent1"/>
                </a:solidFill>
                <a:hlinkClick r:id="rId2"/>
              </a:rPr>
              <a:t>trivia.fyi</a:t>
            </a:r>
            <a:endParaRPr lang="en-US" sz="893" i="1" u="none" dirty="0">
              <a:solidFill>
                <a:schemeClr val="accent1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694140" y="5783581"/>
            <a:ext cx="5417404" cy="480837"/>
          </a:xfrm>
        </p:spPr>
        <p:txBody>
          <a:bodyPr>
            <a:spAutoFit/>
          </a:bodyPr>
          <a:lstStyle>
            <a:lvl1pPr algn="r">
              <a:defRPr sz="2805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1" build="p">
        <p:tmplLst>
          <p:tmpl lvl="1">
            <p:tnLst>
              <p:par>
                <p:cTn presetID="2" presetClass="entr" presetSubtype="2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E1C57-06FD-7645-B915-F4B090A00E41}" type="datetimeFigureOut">
              <a:rPr lang="en-US" smtClean="0"/>
              <a:t>12/4/17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F7A03-BE06-7549-9678-2AF7F794BD0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025" y="9387840"/>
            <a:ext cx="7770376" cy="6705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1" y="9290330"/>
            <a:ext cx="7770376" cy="9387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516" y="1113130"/>
            <a:ext cx="6412230" cy="5230368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68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516" y="6531254"/>
            <a:ext cx="6412230" cy="16764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040" cap="all" spc="170" baseline="0">
                <a:solidFill>
                  <a:schemeClr val="tx2"/>
                </a:solidFill>
                <a:latin typeface="+mj-lt"/>
              </a:defRPr>
            </a:lvl1pPr>
            <a:lvl2pPr marL="38862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E1C57-06FD-7645-B915-F4B090A00E41}" type="datetimeFigureOut">
              <a:rPr lang="en-US" smtClean="0"/>
              <a:t>12/4/17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F7A03-BE06-7549-9678-2AF7F794BD0C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769882" y="6370320"/>
            <a:ext cx="6295644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699516" y="420353"/>
            <a:ext cx="6412230" cy="21277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9516" y="2707077"/>
            <a:ext cx="3147822" cy="590092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63924" y="2707078"/>
            <a:ext cx="3147822" cy="590092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E1C57-06FD-7645-B915-F4B090A00E41}" type="datetimeFigureOut">
              <a:rPr lang="en-US" smtClean="0"/>
              <a:t>12/4/17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F7A03-BE06-7549-9678-2AF7F794BD0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699516" y="420353"/>
            <a:ext cx="6412230" cy="21277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516" y="2707543"/>
            <a:ext cx="3147822" cy="1079880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1700" b="0" cap="all" baseline="0">
                <a:solidFill>
                  <a:schemeClr val="tx2"/>
                </a:solidFill>
              </a:defRPr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516" y="3787423"/>
            <a:ext cx="3147822" cy="495469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63924" y="2707543"/>
            <a:ext cx="3147822" cy="1079880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1700" b="0" cap="all" baseline="0">
                <a:solidFill>
                  <a:schemeClr val="tx2"/>
                </a:solidFill>
              </a:defRPr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63924" y="3787423"/>
            <a:ext cx="3147822" cy="495469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E1C57-06FD-7645-B915-F4B090A00E41}" type="datetimeFigureOut">
              <a:rPr lang="en-US" smtClean="0"/>
              <a:t>12/4/17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F7A03-BE06-7549-9678-2AF7F794BD0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E1C57-06FD-7645-B915-F4B090A00E41}" type="datetimeFigureOut">
              <a:rPr lang="en-US" smtClean="0"/>
              <a:t>12/4/17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F7A03-BE06-7549-9678-2AF7F794BD0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025" y="9387840"/>
            <a:ext cx="7770376" cy="6705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1" y="9290330"/>
            <a:ext cx="7770376" cy="9387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E1C57-06FD-7645-B915-F4B090A00E41}" type="datetimeFigureOut">
              <a:rPr lang="en-US" smtClean="0"/>
              <a:t>12/4/17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F7A03-BE06-7549-9678-2AF7F794BD0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2" y="0"/>
            <a:ext cx="2582379" cy="10058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2575545" y="0"/>
            <a:ext cx="40805" cy="10058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1465" y="871727"/>
            <a:ext cx="2040255" cy="3352800"/>
          </a:xfrm>
        </p:spPr>
        <p:txBody>
          <a:bodyPr anchor="b">
            <a:normAutofit/>
          </a:bodyPr>
          <a:lstStyle>
            <a:lvl1pPr>
              <a:defRPr sz="306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60383" y="1072896"/>
            <a:ext cx="4138803" cy="77114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1465" y="4291584"/>
            <a:ext cx="2040255" cy="4956049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275">
                <a:solidFill>
                  <a:srgbClr val="FFFFFF"/>
                </a:solidFill>
              </a:defRPr>
            </a:lvl1pPr>
            <a:lvl2pPr marL="388620" indent="0">
              <a:buNone/>
              <a:defRPr sz="1020"/>
            </a:lvl2pPr>
            <a:lvl3pPr marL="777240" indent="0">
              <a:buNone/>
              <a:defRPr sz="850"/>
            </a:lvl3pPr>
            <a:lvl4pPr marL="1165860" indent="0">
              <a:buNone/>
              <a:defRPr sz="765"/>
            </a:lvl4pPr>
            <a:lvl5pPr marL="1554480" indent="0">
              <a:buNone/>
              <a:defRPr sz="765"/>
            </a:lvl5pPr>
            <a:lvl6pPr marL="1943100" indent="0">
              <a:buNone/>
              <a:defRPr sz="765"/>
            </a:lvl6pPr>
            <a:lvl7pPr marL="2331720" indent="0">
              <a:buNone/>
              <a:defRPr sz="765"/>
            </a:lvl7pPr>
            <a:lvl8pPr marL="2720340" indent="0">
              <a:buNone/>
              <a:defRPr sz="765"/>
            </a:lvl8pPr>
            <a:lvl9pPr marL="3108960" indent="0">
              <a:buNone/>
              <a:defRPr sz="76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96764" y="9474353"/>
            <a:ext cx="1669301" cy="535517"/>
          </a:xfrm>
        </p:spPr>
        <p:txBody>
          <a:bodyPr/>
          <a:lstStyle>
            <a:lvl1pPr algn="l">
              <a:defRPr/>
            </a:lvl1pPr>
          </a:lstStyle>
          <a:p>
            <a:fld id="{A0BE1C57-06FD-7645-B915-F4B090A00E41}" type="datetimeFigureOut">
              <a:rPr lang="en-US" smtClean="0"/>
              <a:t>12/4/17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60382" y="9474353"/>
            <a:ext cx="2963228" cy="535517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1CF7A03-BE06-7549-9678-2AF7F794BD0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" y="7264400"/>
            <a:ext cx="7770376" cy="279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1" y="7208778"/>
            <a:ext cx="7770376" cy="9387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516" y="7443216"/>
            <a:ext cx="6447449" cy="1207008"/>
          </a:xfrm>
        </p:spPr>
        <p:txBody>
          <a:bodyPr tIns="0" bIns="0" anchor="b">
            <a:noAutofit/>
          </a:bodyPr>
          <a:lstStyle>
            <a:lvl1pPr>
              <a:defRPr sz="306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" y="0"/>
            <a:ext cx="7772391" cy="7208778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 dirty="0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516" y="8663635"/>
            <a:ext cx="6451092" cy="871728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510"/>
              </a:spcAft>
              <a:buNone/>
              <a:defRPr sz="1275">
                <a:solidFill>
                  <a:srgbClr val="FFFFFF"/>
                </a:solidFill>
              </a:defRPr>
            </a:lvl1pPr>
            <a:lvl2pPr marL="388620" indent="0">
              <a:buNone/>
              <a:defRPr sz="1020"/>
            </a:lvl2pPr>
            <a:lvl3pPr marL="777240" indent="0">
              <a:buNone/>
              <a:defRPr sz="850"/>
            </a:lvl3pPr>
            <a:lvl4pPr marL="1165860" indent="0">
              <a:buNone/>
              <a:defRPr sz="765"/>
            </a:lvl4pPr>
            <a:lvl5pPr marL="1554480" indent="0">
              <a:buNone/>
              <a:defRPr sz="765"/>
            </a:lvl5pPr>
            <a:lvl6pPr marL="1943100" indent="0">
              <a:buNone/>
              <a:defRPr sz="765"/>
            </a:lvl6pPr>
            <a:lvl7pPr marL="2331720" indent="0">
              <a:buNone/>
              <a:defRPr sz="765"/>
            </a:lvl7pPr>
            <a:lvl8pPr marL="2720340" indent="0">
              <a:buNone/>
              <a:defRPr sz="765"/>
            </a:lvl8pPr>
            <a:lvl9pPr marL="3108960" indent="0">
              <a:buNone/>
              <a:defRPr sz="76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E1C57-06FD-7645-B915-F4B090A00E41}" type="datetimeFigureOut">
              <a:rPr lang="en-US" smtClean="0"/>
              <a:t>12/4/17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F7A03-BE06-7549-9678-2AF7F794BD0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9387840"/>
            <a:ext cx="7772401" cy="6705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9290329"/>
            <a:ext cx="7772401" cy="967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9516" y="420353"/>
            <a:ext cx="6412230" cy="212777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515" y="2707077"/>
            <a:ext cx="6412231" cy="590092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9517" y="9474353"/>
            <a:ext cx="1576073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rgbClr val="FFFFFF"/>
                </a:solidFill>
              </a:defRPr>
            </a:lvl1pPr>
          </a:lstStyle>
          <a:p>
            <a:fld id="{A0BE1C57-06FD-7645-B915-F4B090A00E41}" type="datetimeFigureOut">
              <a:rPr lang="en-US" smtClean="0"/>
              <a:t>12/4/17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9943" y="9474353"/>
            <a:ext cx="3074538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311543" y="9474353"/>
            <a:ext cx="836416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93">
                <a:solidFill>
                  <a:srgbClr val="FFFFFF"/>
                </a:solidFill>
              </a:defRPr>
            </a:lvl1pPr>
          </a:lstStyle>
          <a:p>
            <a:fld id="{D1CF7A03-BE06-7549-9678-2AF7F794BD0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7126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5" r:id="rId1"/>
    <p:sldLayoutId id="2147483876" r:id="rId2"/>
    <p:sldLayoutId id="2147483877" r:id="rId3"/>
    <p:sldLayoutId id="2147483878" r:id="rId4"/>
    <p:sldLayoutId id="2147483879" r:id="rId5"/>
    <p:sldLayoutId id="2147483880" r:id="rId6"/>
    <p:sldLayoutId id="2147483881" r:id="rId7"/>
    <p:sldLayoutId id="2147483882" r:id="rId8"/>
    <p:sldLayoutId id="2147483883" r:id="rId9"/>
    <p:sldLayoutId id="2147483884" r:id="rId10"/>
    <p:sldLayoutId id="2147483885" r:id="rId11"/>
    <p:sldLayoutId id="2147483868" r:id="rId12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777240" rtl="0" eaLnBrk="1" latinLnBrk="0" hangingPunct="1">
        <a:lnSpc>
          <a:spcPct val="85000"/>
        </a:lnSpc>
        <a:spcBef>
          <a:spcPct val="0"/>
        </a:spcBef>
        <a:buNone/>
        <a:defRPr sz="4080" kern="1200" spc="-43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77724" indent="-77724" algn="l" defTabSz="777240" rtl="0" eaLnBrk="1" latinLnBrk="0" hangingPunct="1">
        <a:lnSpc>
          <a:spcPct val="90000"/>
        </a:lnSpc>
        <a:spcBef>
          <a:spcPts val="1020"/>
        </a:spcBef>
        <a:spcAft>
          <a:spcPts val="17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17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26441" indent="-155448" algn="l" defTabSz="777240" rtl="0" eaLnBrk="1" latinLnBrk="0" hangingPunct="1">
        <a:lnSpc>
          <a:spcPct val="90000"/>
        </a:lnSpc>
        <a:spcBef>
          <a:spcPts val="170"/>
        </a:spcBef>
        <a:spcAft>
          <a:spcPts val="340"/>
        </a:spcAft>
        <a:buClr>
          <a:schemeClr val="accent1"/>
        </a:buClr>
        <a:buFont typeface="Calibri" pitchFamily="34" charset="0"/>
        <a:buChar char="◦"/>
        <a:defRPr sz="153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481889" indent="-155448" algn="l" defTabSz="777240" rtl="0" eaLnBrk="1" latinLnBrk="0" hangingPunct="1">
        <a:lnSpc>
          <a:spcPct val="90000"/>
        </a:lnSpc>
        <a:spcBef>
          <a:spcPts val="170"/>
        </a:spcBef>
        <a:spcAft>
          <a:spcPts val="340"/>
        </a:spcAft>
        <a:buClr>
          <a:schemeClr val="accent1"/>
        </a:buClr>
        <a:buFont typeface="Calibri" pitchFamily="34" charset="0"/>
        <a:buChar char="◦"/>
        <a:defRPr sz="119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637337" indent="-155448" algn="l" defTabSz="777240" rtl="0" eaLnBrk="1" latinLnBrk="0" hangingPunct="1">
        <a:lnSpc>
          <a:spcPct val="90000"/>
        </a:lnSpc>
        <a:spcBef>
          <a:spcPts val="170"/>
        </a:spcBef>
        <a:spcAft>
          <a:spcPts val="340"/>
        </a:spcAft>
        <a:buClr>
          <a:schemeClr val="accent1"/>
        </a:buClr>
        <a:buFont typeface="Calibri" pitchFamily="34" charset="0"/>
        <a:buChar char="◦"/>
        <a:defRPr sz="119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792785" indent="-155448" algn="l" defTabSz="777240" rtl="0" eaLnBrk="1" latinLnBrk="0" hangingPunct="1">
        <a:lnSpc>
          <a:spcPct val="90000"/>
        </a:lnSpc>
        <a:spcBef>
          <a:spcPts val="170"/>
        </a:spcBef>
        <a:spcAft>
          <a:spcPts val="340"/>
        </a:spcAft>
        <a:buClr>
          <a:schemeClr val="accent1"/>
        </a:buClr>
        <a:buFont typeface="Calibri" pitchFamily="34" charset="0"/>
        <a:buChar char="◦"/>
        <a:defRPr sz="119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935000" indent="-194310" algn="l" defTabSz="777240" rtl="0" eaLnBrk="1" latinLnBrk="0" hangingPunct="1">
        <a:lnSpc>
          <a:spcPct val="90000"/>
        </a:lnSpc>
        <a:spcBef>
          <a:spcPts val="170"/>
        </a:spcBef>
        <a:spcAft>
          <a:spcPts val="340"/>
        </a:spcAft>
        <a:buClr>
          <a:schemeClr val="accent1"/>
        </a:buClr>
        <a:buFont typeface="Calibri" pitchFamily="34" charset="0"/>
        <a:buChar char="◦"/>
        <a:defRPr sz="119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105000" indent="-194310" algn="l" defTabSz="777240" rtl="0" eaLnBrk="1" latinLnBrk="0" hangingPunct="1">
        <a:lnSpc>
          <a:spcPct val="90000"/>
        </a:lnSpc>
        <a:spcBef>
          <a:spcPts val="170"/>
        </a:spcBef>
        <a:spcAft>
          <a:spcPts val="340"/>
        </a:spcAft>
        <a:buClr>
          <a:schemeClr val="accent1"/>
        </a:buClr>
        <a:buFont typeface="Calibri" pitchFamily="34" charset="0"/>
        <a:buChar char="◦"/>
        <a:defRPr sz="119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275000" indent="-194310" algn="l" defTabSz="777240" rtl="0" eaLnBrk="1" latinLnBrk="0" hangingPunct="1">
        <a:lnSpc>
          <a:spcPct val="90000"/>
        </a:lnSpc>
        <a:spcBef>
          <a:spcPts val="170"/>
        </a:spcBef>
        <a:spcAft>
          <a:spcPts val="340"/>
        </a:spcAft>
        <a:buClr>
          <a:schemeClr val="accent1"/>
        </a:buClr>
        <a:buFont typeface="Calibri" pitchFamily="34" charset="0"/>
        <a:buChar char="◦"/>
        <a:defRPr sz="119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445000" indent="-194310" algn="l" defTabSz="777240" rtl="0" eaLnBrk="1" latinLnBrk="0" hangingPunct="1">
        <a:lnSpc>
          <a:spcPct val="90000"/>
        </a:lnSpc>
        <a:spcBef>
          <a:spcPts val="170"/>
        </a:spcBef>
        <a:spcAft>
          <a:spcPts val="340"/>
        </a:spcAft>
        <a:buClr>
          <a:schemeClr val="accent1"/>
        </a:buClr>
        <a:buFont typeface="Calibri" pitchFamily="34" charset="0"/>
        <a:buChar char="◦"/>
        <a:defRPr sz="119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1215" y="184663"/>
            <a:ext cx="3520792" cy="546857"/>
          </a:xfrm>
        </p:spPr>
        <p:txBody>
          <a:bodyPr anchor="t">
            <a:normAutofit/>
          </a:bodyPr>
          <a:lstStyle/>
          <a:p>
            <a:r>
              <a:rPr lang="en-US" sz="3200" dirty="0" smtClean="0"/>
              <a:t>PowerPoint Trivia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215" y="837496"/>
            <a:ext cx="3520792" cy="1676400"/>
          </a:xfrm>
        </p:spPr>
        <p:txBody>
          <a:bodyPr>
            <a:normAutofit/>
          </a:bodyPr>
          <a:lstStyle/>
          <a:p>
            <a:pPr>
              <a:tabLst>
                <a:tab pos="3251200" algn="r"/>
              </a:tabLst>
            </a:pPr>
            <a:r>
              <a:rPr lang="en-US" sz="1400" dirty="0" smtClean="0"/>
              <a:t>Team Name:	</a:t>
            </a:r>
          </a:p>
          <a:p>
            <a:pPr>
              <a:tabLst>
                <a:tab pos="3251200" algn="r"/>
              </a:tabLst>
            </a:pPr>
            <a:r>
              <a:rPr lang="en-US" sz="1400" dirty="0" smtClean="0"/>
              <a:t>Final score:	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1631852" y="1083212"/>
            <a:ext cx="1828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631852" y="1477107"/>
            <a:ext cx="1828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21215" y="1603716"/>
            <a:ext cx="3664985" cy="7437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60000"/>
              </a:lnSpc>
              <a:buClr>
                <a:schemeClr val="tx2"/>
              </a:buClr>
              <a:buFont typeface="+mj-lt"/>
              <a:buAutoNum type="arabicPeriod"/>
            </a:pPr>
            <a:r>
              <a:rPr lang="en-US" sz="1500" dirty="0" smtClean="0">
                <a:solidFill>
                  <a:schemeClr val="tx2"/>
                </a:solidFill>
                <a:latin typeface="+mj-lt"/>
              </a:rPr>
              <a:t>______________________________</a:t>
            </a:r>
          </a:p>
          <a:p>
            <a:pPr marL="342900" indent="-342900">
              <a:lnSpc>
                <a:spcPct val="160000"/>
              </a:lnSpc>
              <a:buClr>
                <a:schemeClr val="tx2"/>
              </a:buClr>
              <a:buFont typeface="+mj-lt"/>
              <a:buAutoNum type="arabicPeriod"/>
            </a:pPr>
            <a:r>
              <a:rPr lang="en-US" sz="1500" dirty="0">
                <a:solidFill>
                  <a:schemeClr val="tx2"/>
                </a:solidFill>
              </a:rPr>
              <a:t>______________________________</a:t>
            </a:r>
          </a:p>
          <a:p>
            <a:pPr marL="342900" indent="-342900">
              <a:lnSpc>
                <a:spcPct val="160000"/>
              </a:lnSpc>
              <a:buClr>
                <a:schemeClr val="tx2"/>
              </a:buClr>
              <a:buFont typeface="+mj-lt"/>
              <a:buAutoNum type="arabicPeriod"/>
            </a:pPr>
            <a:r>
              <a:rPr lang="en-US" sz="1500" dirty="0">
                <a:solidFill>
                  <a:schemeClr val="tx2"/>
                </a:solidFill>
              </a:rPr>
              <a:t>______________________________</a:t>
            </a:r>
          </a:p>
          <a:p>
            <a:pPr marL="342900" indent="-342900">
              <a:lnSpc>
                <a:spcPct val="160000"/>
              </a:lnSpc>
              <a:buClr>
                <a:schemeClr val="tx2"/>
              </a:buClr>
              <a:buFont typeface="+mj-lt"/>
              <a:buAutoNum type="arabicPeriod"/>
            </a:pPr>
            <a:r>
              <a:rPr lang="en-US" sz="1500" dirty="0">
                <a:solidFill>
                  <a:schemeClr val="tx2"/>
                </a:solidFill>
              </a:rPr>
              <a:t>______________________________</a:t>
            </a:r>
          </a:p>
          <a:p>
            <a:pPr marL="342900" indent="-342900">
              <a:lnSpc>
                <a:spcPct val="160000"/>
              </a:lnSpc>
              <a:buClr>
                <a:schemeClr val="tx2"/>
              </a:buClr>
              <a:buFont typeface="+mj-lt"/>
              <a:buAutoNum type="arabicPeriod"/>
            </a:pPr>
            <a:r>
              <a:rPr lang="en-US" sz="1500" dirty="0">
                <a:solidFill>
                  <a:schemeClr val="tx2"/>
                </a:solidFill>
              </a:rPr>
              <a:t>______________________________</a:t>
            </a:r>
          </a:p>
          <a:p>
            <a:pPr marL="342900" indent="-342900">
              <a:lnSpc>
                <a:spcPct val="160000"/>
              </a:lnSpc>
              <a:buClr>
                <a:schemeClr val="tx2"/>
              </a:buClr>
              <a:buFont typeface="+mj-lt"/>
              <a:buAutoNum type="arabicPeriod"/>
            </a:pPr>
            <a:r>
              <a:rPr lang="en-US" sz="1500" dirty="0">
                <a:solidFill>
                  <a:schemeClr val="tx2"/>
                </a:solidFill>
              </a:rPr>
              <a:t>______________________________</a:t>
            </a:r>
          </a:p>
          <a:p>
            <a:pPr marL="342900" indent="-342900">
              <a:lnSpc>
                <a:spcPct val="160000"/>
              </a:lnSpc>
              <a:buClr>
                <a:schemeClr val="tx2"/>
              </a:buClr>
              <a:buFont typeface="+mj-lt"/>
              <a:buAutoNum type="arabicPeriod"/>
            </a:pPr>
            <a:r>
              <a:rPr lang="en-US" sz="1500" dirty="0">
                <a:solidFill>
                  <a:schemeClr val="tx2"/>
                </a:solidFill>
              </a:rPr>
              <a:t>______________________________</a:t>
            </a:r>
          </a:p>
          <a:p>
            <a:pPr marL="342900" indent="-342900">
              <a:lnSpc>
                <a:spcPct val="160000"/>
              </a:lnSpc>
              <a:buClr>
                <a:schemeClr val="tx2"/>
              </a:buClr>
              <a:buFont typeface="+mj-lt"/>
              <a:buAutoNum type="arabicPeriod"/>
            </a:pPr>
            <a:r>
              <a:rPr lang="en-US" sz="1500" dirty="0">
                <a:solidFill>
                  <a:schemeClr val="tx2"/>
                </a:solidFill>
              </a:rPr>
              <a:t>______________________________</a:t>
            </a:r>
          </a:p>
          <a:p>
            <a:pPr marL="342900" indent="-342900">
              <a:lnSpc>
                <a:spcPct val="160000"/>
              </a:lnSpc>
              <a:buClr>
                <a:schemeClr val="tx2"/>
              </a:buClr>
              <a:buFont typeface="+mj-lt"/>
              <a:buAutoNum type="arabicPeriod"/>
            </a:pPr>
            <a:r>
              <a:rPr lang="en-US" sz="1500" dirty="0">
                <a:solidFill>
                  <a:schemeClr val="tx2"/>
                </a:solidFill>
              </a:rPr>
              <a:t>______________________________</a:t>
            </a:r>
          </a:p>
          <a:p>
            <a:pPr marL="342900" indent="-342900">
              <a:lnSpc>
                <a:spcPct val="160000"/>
              </a:lnSpc>
              <a:buClr>
                <a:schemeClr val="tx2"/>
              </a:buClr>
              <a:buFont typeface="+mj-lt"/>
              <a:buAutoNum type="arabicPeriod"/>
            </a:pPr>
            <a:r>
              <a:rPr lang="en-US" sz="1500" dirty="0">
                <a:solidFill>
                  <a:schemeClr val="tx2"/>
                </a:solidFill>
              </a:rPr>
              <a:t>______________________________</a:t>
            </a:r>
          </a:p>
          <a:p>
            <a:pPr marL="342900" indent="-342900">
              <a:lnSpc>
                <a:spcPct val="160000"/>
              </a:lnSpc>
              <a:buClr>
                <a:schemeClr val="tx2"/>
              </a:buClr>
              <a:buFont typeface="+mj-lt"/>
              <a:buAutoNum type="arabicPeriod"/>
            </a:pPr>
            <a:r>
              <a:rPr lang="en-US" sz="1500" dirty="0">
                <a:solidFill>
                  <a:schemeClr val="tx2"/>
                </a:solidFill>
              </a:rPr>
              <a:t>______________________________</a:t>
            </a:r>
          </a:p>
          <a:p>
            <a:pPr marL="342900" indent="-342900">
              <a:lnSpc>
                <a:spcPct val="160000"/>
              </a:lnSpc>
              <a:buClr>
                <a:schemeClr val="tx2"/>
              </a:buClr>
              <a:buFont typeface="+mj-lt"/>
              <a:buAutoNum type="arabicPeriod"/>
            </a:pPr>
            <a:r>
              <a:rPr lang="en-US" sz="1500" dirty="0">
                <a:solidFill>
                  <a:schemeClr val="tx2"/>
                </a:solidFill>
              </a:rPr>
              <a:t>______________________________</a:t>
            </a:r>
          </a:p>
          <a:p>
            <a:pPr marL="342900" indent="-342900">
              <a:lnSpc>
                <a:spcPct val="160000"/>
              </a:lnSpc>
              <a:buClr>
                <a:schemeClr val="tx2"/>
              </a:buClr>
              <a:buFont typeface="+mj-lt"/>
              <a:buAutoNum type="arabicPeriod"/>
            </a:pPr>
            <a:r>
              <a:rPr lang="en-US" sz="1500" dirty="0">
                <a:solidFill>
                  <a:schemeClr val="tx2"/>
                </a:solidFill>
              </a:rPr>
              <a:t>______________________________</a:t>
            </a:r>
          </a:p>
          <a:p>
            <a:pPr marL="342900" indent="-342900">
              <a:lnSpc>
                <a:spcPct val="160000"/>
              </a:lnSpc>
              <a:buClr>
                <a:schemeClr val="tx2"/>
              </a:buClr>
              <a:buFont typeface="+mj-lt"/>
              <a:buAutoNum type="arabicPeriod"/>
            </a:pPr>
            <a:r>
              <a:rPr lang="en-US" sz="1500" dirty="0">
                <a:solidFill>
                  <a:schemeClr val="tx2"/>
                </a:solidFill>
              </a:rPr>
              <a:t>______________________________</a:t>
            </a:r>
          </a:p>
          <a:p>
            <a:pPr marL="342900" indent="-342900">
              <a:lnSpc>
                <a:spcPct val="160000"/>
              </a:lnSpc>
              <a:buClr>
                <a:schemeClr val="tx2"/>
              </a:buClr>
              <a:buFont typeface="+mj-lt"/>
              <a:buAutoNum type="arabicPeriod"/>
            </a:pPr>
            <a:r>
              <a:rPr lang="en-US" sz="1500" dirty="0">
                <a:solidFill>
                  <a:schemeClr val="tx2"/>
                </a:solidFill>
              </a:rPr>
              <a:t>______________________________</a:t>
            </a:r>
          </a:p>
          <a:p>
            <a:pPr marL="342900" indent="-342900">
              <a:lnSpc>
                <a:spcPct val="160000"/>
              </a:lnSpc>
              <a:buClr>
                <a:schemeClr val="tx2"/>
              </a:buClr>
              <a:buFont typeface="+mj-lt"/>
              <a:buAutoNum type="arabicPeriod"/>
            </a:pPr>
            <a:r>
              <a:rPr lang="en-US" sz="1500" dirty="0">
                <a:solidFill>
                  <a:schemeClr val="tx2"/>
                </a:solidFill>
              </a:rPr>
              <a:t>______________________________</a:t>
            </a:r>
          </a:p>
          <a:p>
            <a:pPr marL="342900" indent="-342900">
              <a:lnSpc>
                <a:spcPct val="160000"/>
              </a:lnSpc>
              <a:buClr>
                <a:schemeClr val="tx2"/>
              </a:buClr>
              <a:buFont typeface="+mj-lt"/>
              <a:buAutoNum type="arabicPeriod"/>
            </a:pPr>
            <a:r>
              <a:rPr lang="en-US" sz="1500" dirty="0">
                <a:solidFill>
                  <a:schemeClr val="tx2"/>
                </a:solidFill>
              </a:rPr>
              <a:t>______________________________</a:t>
            </a:r>
          </a:p>
          <a:p>
            <a:pPr marL="342900" indent="-342900">
              <a:lnSpc>
                <a:spcPct val="160000"/>
              </a:lnSpc>
              <a:buClr>
                <a:schemeClr val="tx2"/>
              </a:buClr>
              <a:buFont typeface="+mj-lt"/>
              <a:buAutoNum type="arabicPeriod"/>
            </a:pPr>
            <a:r>
              <a:rPr lang="en-US" sz="1500" dirty="0">
                <a:solidFill>
                  <a:schemeClr val="tx2"/>
                </a:solidFill>
              </a:rPr>
              <a:t>______________________________</a:t>
            </a:r>
          </a:p>
          <a:p>
            <a:pPr marL="342900" indent="-342900">
              <a:lnSpc>
                <a:spcPct val="160000"/>
              </a:lnSpc>
              <a:buClr>
                <a:schemeClr val="tx2"/>
              </a:buClr>
              <a:buFont typeface="+mj-lt"/>
              <a:buAutoNum type="arabicPeriod"/>
            </a:pPr>
            <a:r>
              <a:rPr lang="en-US" sz="1500" dirty="0">
                <a:solidFill>
                  <a:schemeClr val="tx2"/>
                </a:solidFill>
              </a:rPr>
              <a:t>______________________________</a:t>
            </a:r>
          </a:p>
          <a:p>
            <a:pPr marL="342900" indent="-342900">
              <a:lnSpc>
                <a:spcPct val="160000"/>
              </a:lnSpc>
              <a:buClr>
                <a:schemeClr val="tx2"/>
              </a:buClr>
              <a:buFont typeface="+mj-lt"/>
              <a:buAutoNum type="arabicPeriod"/>
            </a:pPr>
            <a:r>
              <a:rPr lang="en-US" sz="1500" dirty="0" smtClean="0">
                <a:solidFill>
                  <a:schemeClr val="tx2"/>
                </a:solidFill>
              </a:rPr>
              <a:t>______________________________</a:t>
            </a:r>
            <a:endParaRPr lang="en-US" sz="1500" dirty="0">
              <a:solidFill>
                <a:schemeClr val="tx2"/>
              </a:solidFill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4065211" y="184663"/>
            <a:ext cx="3520792" cy="54685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77724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6800" kern="1200" spc="-43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smtClean="0"/>
              <a:t>PowerPoint Trivia</a:t>
            </a:r>
            <a:endParaRPr lang="en-US" sz="3200" dirty="0"/>
          </a:p>
        </p:txBody>
      </p:sp>
      <p:sp>
        <p:nvSpPr>
          <p:cNvPr id="14" name="Subtitle 2"/>
          <p:cNvSpPr txBox="1">
            <a:spLocks/>
          </p:cNvSpPr>
          <p:nvPr/>
        </p:nvSpPr>
        <p:spPr>
          <a:xfrm>
            <a:off x="4065211" y="837496"/>
            <a:ext cx="3520792" cy="1676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777240" rtl="0" eaLnBrk="1" latinLnBrk="0" hangingPunct="1">
              <a:lnSpc>
                <a:spcPct val="90000"/>
              </a:lnSpc>
              <a:spcBef>
                <a:spcPts val="1020"/>
              </a:spcBef>
              <a:spcAft>
                <a:spcPts val="17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2040" kern="1200" cap="all" spc="170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170"/>
              </a:spcBef>
              <a:spcAft>
                <a:spcPts val="340"/>
              </a:spcAft>
              <a:buClr>
                <a:schemeClr val="accent1"/>
              </a:buClr>
              <a:buFont typeface="Calibri" pitchFamily="34" charset="0"/>
              <a:buNone/>
              <a:defRPr sz="204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170"/>
              </a:spcBef>
              <a:spcAft>
                <a:spcPts val="340"/>
              </a:spcAft>
              <a:buClr>
                <a:schemeClr val="accent1"/>
              </a:buClr>
              <a:buFont typeface="Calibri" pitchFamily="34" charset="0"/>
              <a:buNone/>
              <a:defRPr sz="204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170"/>
              </a:spcBef>
              <a:spcAft>
                <a:spcPts val="340"/>
              </a:spcAft>
              <a:buClr>
                <a:schemeClr val="accent1"/>
              </a:buClr>
              <a:buFont typeface="Calibri" pitchFamily="34" charset="0"/>
              <a:buNone/>
              <a:defRPr sz="17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170"/>
              </a:spcBef>
              <a:spcAft>
                <a:spcPts val="340"/>
              </a:spcAft>
              <a:buClr>
                <a:schemeClr val="accent1"/>
              </a:buClr>
              <a:buFont typeface="Calibri" pitchFamily="34" charset="0"/>
              <a:buNone/>
              <a:defRPr sz="17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170"/>
              </a:spcBef>
              <a:spcAft>
                <a:spcPts val="340"/>
              </a:spcAft>
              <a:buClr>
                <a:schemeClr val="accent1"/>
              </a:buClr>
              <a:buFont typeface="Calibri" pitchFamily="34" charset="0"/>
              <a:buNone/>
              <a:defRPr sz="17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170"/>
              </a:spcBef>
              <a:spcAft>
                <a:spcPts val="340"/>
              </a:spcAft>
              <a:buClr>
                <a:schemeClr val="accent1"/>
              </a:buClr>
              <a:buFont typeface="Calibri" pitchFamily="34" charset="0"/>
              <a:buNone/>
              <a:defRPr sz="17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170"/>
              </a:spcBef>
              <a:spcAft>
                <a:spcPts val="340"/>
              </a:spcAft>
              <a:buClr>
                <a:schemeClr val="accent1"/>
              </a:buClr>
              <a:buFont typeface="Calibri" pitchFamily="34" charset="0"/>
              <a:buNone/>
              <a:defRPr sz="17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170"/>
              </a:spcBef>
              <a:spcAft>
                <a:spcPts val="340"/>
              </a:spcAft>
              <a:buClr>
                <a:schemeClr val="accent1"/>
              </a:buClr>
              <a:buFont typeface="Calibri" pitchFamily="34" charset="0"/>
              <a:buNone/>
              <a:defRPr sz="17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3251200" algn="r"/>
              </a:tabLst>
            </a:pPr>
            <a:r>
              <a:rPr lang="en-US" sz="1400" smtClean="0"/>
              <a:t>Team Name:	</a:t>
            </a:r>
          </a:p>
          <a:p>
            <a:pPr>
              <a:tabLst>
                <a:tab pos="3251200" algn="r"/>
              </a:tabLst>
            </a:pPr>
            <a:r>
              <a:rPr lang="en-US" sz="1400" smtClean="0"/>
              <a:t>Final score:	</a:t>
            </a:r>
            <a:endParaRPr lang="en-US" sz="1400" dirty="0" smtClean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5475848" y="1083212"/>
            <a:ext cx="1828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475848" y="1477107"/>
            <a:ext cx="1828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065211" y="1603716"/>
            <a:ext cx="3664985" cy="7437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60000"/>
              </a:lnSpc>
              <a:buClr>
                <a:schemeClr val="tx2"/>
              </a:buClr>
              <a:buFont typeface="+mj-lt"/>
              <a:buAutoNum type="arabicPeriod"/>
            </a:pPr>
            <a:r>
              <a:rPr lang="en-US" sz="1500" dirty="0" smtClean="0">
                <a:solidFill>
                  <a:schemeClr val="tx2"/>
                </a:solidFill>
                <a:latin typeface="+mj-lt"/>
              </a:rPr>
              <a:t>______________________________</a:t>
            </a:r>
          </a:p>
          <a:p>
            <a:pPr marL="342900" indent="-342900">
              <a:lnSpc>
                <a:spcPct val="160000"/>
              </a:lnSpc>
              <a:buClr>
                <a:schemeClr val="tx2"/>
              </a:buClr>
              <a:buFont typeface="+mj-lt"/>
              <a:buAutoNum type="arabicPeriod"/>
            </a:pPr>
            <a:r>
              <a:rPr lang="en-US" sz="1500" dirty="0">
                <a:solidFill>
                  <a:schemeClr val="tx2"/>
                </a:solidFill>
              </a:rPr>
              <a:t>______________________________</a:t>
            </a:r>
          </a:p>
          <a:p>
            <a:pPr marL="342900" indent="-342900">
              <a:lnSpc>
                <a:spcPct val="160000"/>
              </a:lnSpc>
              <a:buClr>
                <a:schemeClr val="tx2"/>
              </a:buClr>
              <a:buFont typeface="+mj-lt"/>
              <a:buAutoNum type="arabicPeriod"/>
            </a:pPr>
            <a:r>
              <a:rPr lang="en-US" sz="1500" dirty="0">
                <a:solidFill>
                  <a:schemeClr val="tx2"/>
                </a:solidFill>
              </a:rPr>
              <a:t>______________________________</a:t>
            </a:r>
          </a:p>
          <a:p>
            <a:pPr marL="342900" indent="-342900">
              <a:lnSpc>
                <a:spcPct val="160000"/>
              </a:lnSpc>
              <a:buClr>
                <a:schemeClr val="tx2"/>
              </a:buClr>
              <a:buFont typeface="+mj-lt"/>
              <a:buAutoNum type="arabicPeriod"/>
            </a:pPr>
            <a:r>
              <a:rPr lang="en-US" sz="1500" dirty="0">
                <a:solidFill>
                  <a:schemeClr val="tx2"/>
                </a:solidFill>
              </a:rPr>
              <a:t>______________________________</a:t>
            </a:r>
          </a:p>
          <a:p>
            <a:pPr marL="342900" indent="-342900">
              <a:lnSpc>
                <a:spcPct val="160000"/>
              </a:lnSpc>
              <a:buClr>
                <a:schemeClr val="tx2"/>
              </a:buClr>
              <a:buFont typeface="+mj-lt"/>
              <a:buAutoNum type="arabicPeriod"/>
            </a:pPr>
            <a:r>
              <a:rPr lang="en-US" sz="1500" dirty="0">
                <a:solidFill>
                  <a:schemeClr val="tx2"/>
                </a:solidFill>
              </a:rPr>
              <a:t>______________________________</a:t>
            </a:r>
          </a:p>
          <a:p>
            <a:pPr marL="342900" indent="-342900">
              <a:lnSpc>
                <a:spcPct val="160000"/>
              </a:lnSpc>
              <a:buClr>
                <a:schemeClr val="tx2"/>
              </a:buClr>
              <a:buFont typeface="+mj-lt"/>
              <a:buAutoNum type="arabicPeriod"/>
            </a:pPr>
            <a:r>
              <a:rPr lang="en-US" sz="1500" dirty="0">
                <a:solidFill>
                  <a:schemeClr val="tx2"/>
                </a:solidFill>
              </a:rPr>
              <a:t>______________________________</a:t>
            </a:r>
          </a:p>
          <a:p>
            <a:pPr marL="342900" indent="-342900">
              <a:lnSpc>
                <a:spcPct val="160000"/>
              </a:lnSpc>
              <a:buClr>
                <a:schemeClr val="tx2"/>
              </a:buClr>
              <a:buFont typeface="+mj-lt"/>
              <a:buAutoNum type="arabicPeriod"/>
            </a:pPr>
            <a:r>
              <a:rPr lang="en-US" sz="1500" dirty="0">
                <a:solidFill>
                  <a:schemeClr val="tx2"/>
                </a:solidFill>
              </a:rPr>
              <a:t>______________________________</a:t>
            </a:r>
          </a:p>
          <a:p>
            <a:pPr marL="342900" indent="-342900">
              <a:lnSpc>
                <a:spcPct val="160000"/>
              </a:lnSpc>
              <a:buClr>
                <a:schemeClr val="tx2"/>
              </a:buClr>
              <a:buFont typeface="+mj-lt"/>
              <a:buAutoNum type="arabicPeriod"/>
            </a:pPr>
            <a:r>
              <a:rPr lang="en-US" sz="1500" dirty="0">
                <a:solidFill>
                  <a:schemeClr val="tx2"/>
                </a:solidFill>
              </a:rPr>
              <a:t>______________________________</a:t>
            </a:r>
          </a:p>
          <a:p>
            <a:pPr marL="342900" indent="-342900">
              <a:lnSpc>
                <a:spcPct val="160000"/>
              </a:lnSpc>
              <a:buClr>
                <a:schemeClr val="tx2"/>
              </a:buClr>
              <a:buFont typeface="+mj-lt"/>
              <a:buAutoNum type="arabicPeriod"/>
            </a:pPr>
            <a:r>
              <a:rPr lang="en-US" sz="1500" dirty="0">
                <a:solidFill>
                  <a:schemeClr val="tx2"/>
                </a:solidFill>
              </a:rPr>
              <a:t>______________________________</a:t>
            </a:r>
          </a:p>
          <a:p>
            <a:pPr marL="342900" indent="-342900">
              <a:lnSpc>
                <a:spcPct val="160000"/>
              </a:lnSpc>
              <a:buClr>
                <a:schemeClr val="tx2"/>
              </a:buClr>
              <a:buFont typeface="+mj-lt"/>
              <a:buAutoNum type="arabicPeriod"/>
            </a:pPr>
            <a:r>
              <a:rPr lang="en-US" sz="1500" dirty="0">
                <a:solidFill>
                  <a:schemeClr val="tx2"/>
                </a:solidFill>
              </a:rPr>
              <a:t>______________________________</a:t>
            </a:r>
          </a:p>
          <a:p>
            <a:pPr marL="342900" indent="-342900">
              <a:lnSpc>
                <a:spcPct val="160000"/>
              </a:lnSpc>
              <a:buClr>
                <a:schemeClr val="tx2"/>
              </a:buClr>
              <a:buFont typeface="+mj-lt"/>
              <a:buAutoNum type="arabicPeriod"/>
            </a:pPr>
            <a:r>
              <a:rPr lang="en-US" sz="1500" dirty="0">
                <a:solidFill>
                  <a:schemeClr val="tx2"/>
                </a:solidFill>
              </a:rPr>
              <a:t>______________________________</a:t>
            </a:r>
          </a:p>
          <a:p>
            <a:pPr marL="342900" indent="-342900">
              <a:lnSpc>
                <a:spcPct val="160000"/>
              </a:lnSpc>
              <a:buClr>
                <a:schemeClr val="tx2"/>
              </a:buClr>
              <a:buFont typeface="+mj-lt"/>
              <a:buAutoNum type="arabicPeriod"/>
            </a:pPr>
            <a:r>
              <a:rPr lang="en-US" sz="1500" dirty="0">
                <a:solidFill>
                  <a:schemeClr val="tx2"/>
                </a:solidFill>
              </a:rPr>
              <a:t>______________________________</a:t>
            </a:r>
          </a:p>
          <a:p>
            <a:pPr marL="342900" indent="-342900">
              <a:lnSpc>
                <a:spcPct val="160000"/>
              </a:lnSpc>
              <a:buClr>
                <a:schemeClr val="tx2"/>
              </a:buClr>
              <a:buFont typeface="+mj-lt"/>
              <a:buAutoNum type="arabicPeriod"/>
            </a:pPr>
            <a:r>
              <a:rPr lang="en-US" sz="1500" dirty="0">
                <a:solidFill>
                  <a:schemeClr val="tx2"/>
                </a:solidFill>
              </a:rPr>
              <a:t>______________________________</a:t>
            </a:r>
          </a:p>
          <a:p>
            <a:pPr marL="342900" indent="-342900">
              <a:lnSpc>
                <a:spcPct val="160000"/>
              </a:lnSpc>
              <a:buClr>
                <a:schemeClr val="tx2"/>
              </a:buClr>
              <a:buFont typeface="+mj-lt"/>
              <a:buAutoNum type="arabicPeriod"/>
            </a:pPr>
            <a:r>
              <a:rPr lang="en-US" sz="1500" dirty="0">
                <a:solidFill>
                  <a:schemeClr val="tx2"/>
                </a:solidFill>
              </a:rPr>
              <a:t>______________________________</a:t>
            </a:r>
          </a:p>
          <a:p>
            <a:pPr marL="342900" indent="-342900">
              <a:lnSpc>
                <a:spcPct val="160000"/>
              </a:lnSpc>
              <a:buClr>
                <a:schemeClr val="tx2"/>
              </a:buClr>
              <a:buFont typeface="+mj-lt"/>
              <a:buAutoNum type="arabicPeriod"/>
            </a:pPr>
            <a:r>
              <a:rPr lang="en-US" sz="1500" dirty="0">
                <a:solidFill>
                  <a:schemeClr val="tx2"/>
                </a:solidFill>
              </a:rPr>
              <a:t>______________________________</a:t>
            </a:r>
          </a:p>
          <a:p>
            <a:pPr marL="342900" indent="-342900">
              <a:lnSpc>
                <a:spcPct val="160000"/>
              </a:lnSpc>
              <a:buClr>
                <a:schemeClr val="tx2"/>
              </a:buClr>
              <a:buFont typeface="+mj-lt"/>
              <a:buAutoNum type="arabicPeriod"/>
            </a:pPr>
            <a:r>
              <a:rPr lang="en-US" sz="1500" dirty="0">
                <a:solidFill>
                  <a:schemeClr val="tx2"/>
                </a:solidFill>
              </a:rPr>
              <a:t>______________________________</a:t>
            </a:r>
          </a:p>
          <a:p>
            <a:pPr marL="342900" indent="-342900">
              <a:lnSpc>
                <a:spcPct val="160000"/>
              </a:lnSpc>
              <a:buClr>
                <a:schemeClr val="tx2"/>
              </a:buClr>
              <a:buFont typeface="+mj-lt"/>
              <a:buAutoNum type="arabicPeriod"/>
            </a:pPr>
            <a:r>
              <a:rPr lang="en-US" sz="1500" dirty="0">
                <a:solidFill>
                  <a:schemeClr val="tx2"/>
                </a:solidFill>
              </a:rPr>
              <a:t>______________________________</a:t>
            </a:r>
          </a:p>
          <a:p>
            <a:pPr marL="342900" indent="-342900">
              <a:lnSpc>
                <a:spcPct val="160000"/>
              </a:lnSpc>
              <a:buClr>
                <a:schemeClr val="tx2"/>
              </a:buClr>
              <a:buFont typeface="+mj-lt"/>
              <a:buAutoNum type="arabicPeriod"/>
            </a:pPr>
            <a:r>
              <a:rPr lang="en-US" sz="1500" dirty="0">
                <a:solidFill>
                  <a:schemeClr val="tx2"/>
                </a:solidFill>
              </a:rPr>
              <a:t>______________________________</a:t>
            </a:r>
          </a:p>
          <a:p>
            <a:pPr marL="342900" indent="-342900">
              <a:lnSpc>
                <a:spcPct val="160000"/>
              </a:lnSpc>
              <a:buClr>
                <a:schemeClr val="tx2"/>
              </a:buClr>
              <a:buFont typeface="+mj-lt"/>
              <a:buAutoNum type="arabicPeriod"/>
            </a:pPr>
            <a:r>
              <a:rPr lang="en-US" sz="1500" dirty="0">
                <a:solidFill>
                  <a:schemeClr val="tx2"/>
                </a:solidFill>
              </a:rPr>
              <a:t>______________________________</a:t>
            </a:r>
          </a:p>
          <a:p>
            <a:pPr marL="342900" indent="-342900">
              <a:lnSpc>
                <a:spcPct val="160000"/>
              </a:lnSpc>
              <a:buClr>
                <a:schemeClr val="tx2"/>
              </a:buClr>
              <a:buFont typeface="+mj-lt"/>
              <a:buAutoNum type="arabicPeriod"/>
            </a:pPr>
            <a:r>
              <a:rPr lang="en-US" sz="1500" dirty="0" smtClean="0">
                <a:solidFill>
                  <a:schemeClr val="tx2"/>
                </a:solidFill>
              </a:rPr>
              <a:t>______________________________</a:t>
            </a:r>
            <a:endParaRPr lang="en-US" sz="15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93106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46</TotalTime>
  <Words>50</Words>
  <Application>Microsoft Macintosh PowerPoint</Application>
  <PresentationFormat>Custom</PresentationFormat>
  <Paragraphs>46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Calibri</vt:lpstr>
      <vt:lpstr>Calibri Light</vt:lpstr>
      <vt:lpstr>Retrospect</vt:lpstr>
      <vt:lpstr>PowerPoint Trivia</vt:lpstr>
    </vt:vector>
  </TitlesOfParts>
  <Company/>
  <LinksUpToDate>false</LinksUpToDate>
  <SharedDoc>false</SharedDoc>
  <HyperlinksChanged>false</HyperlinksChanged>
  <AppVersion>15.0040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Trivia</dc:title>
  <dc:creator>Laura Foley</dc:creator>
  <cp:lastModifiedBy>Laura Foley</cp:lastModifiedBy>
  <cp:revision>14</cp:revision>
  <cp:lastPrinted>2017-12-04T16:31:17Z</cp:lastPrinted>
  <dcterms:created xsi:type="dcterms:W3CDTF">2017-12-04T15:44:28Z</dcterms:created>
  <dcterms:modified xsi:type="dcterms:W3CDTF">2017-12-04T16:31:19Z</dcterms:modified>
</cp:coreProperties>
</file>