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2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0"/>
    <p:restoredTop sz="86454"/>
  </p:normalViewPr>
  <p:slideViewPr>
    <p:cSldViewPr snapToGrid="0" snapToObjects="1" showGuides="1">
      <p:cViewPr varScale="1">
        <p:scale>
          <a:sx n="129" d="100"/>
          <a:sy n="129" d="100"/>
        </p:scale>
        <p:origin x="224" y="2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47" Type="http://schemas.microsoft.com/office/2015/10/relationships/revisionInfo" Target="revisionInfo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BEBBF-82C3-7A40-8926-A8CE700627A5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F4025-D8D5-C446-891E-74A23401CA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4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trivia.fyi/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531835"/>
            <a:ext cx="10058400" cy="877163"/>
          </a:xfrm>
        </p:spPr>
        <p:txBody>
          <a:bodyPr>
            <a:sp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93532" y="340376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142875" y="6472236"/>
            <a:ext cx="605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Questions</a:t>
            </a:r>
            <a:r>
              <a:rPr lang="en-US" sz="1400" baseline="0" dirty="0">
                <a:solidFill>
                  <a:schemeClr val="accent1"/>
                </a:solidFill>
              </a:rPr>
              <a:t> taken from </a:t>
            </a:r>
            <a:r>
              <a:rPr lang="en-US" sz="1400" i="1" u="none" baseline="0" dirty="0">
                <a:solidFill>
                  <a:schemeClr val="accent1"/>
                </a:solidFill>
                <a:hlinkClick r:id="rId2"/>
              </a:rPr>
              <a:t>trivia.fyi</a:t>
            </a:r>
            <a:endParaRPr lang="en-US" sz="1400" i="1" u="none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657475" y="3943350"/>
            <a:ext cx="8497888" cy="701731"/>
          </a:xfrm>
        </p:spPr>
        <p:txBody>
          <a:bodyPr>
            <a:spAutoFit/>
          </a:bodyPr>
          <a:lstStyle>
            <a:lvl1pPr algn="r">
              <a:defRPr sz="4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build="p">
        <p:tmplLst>
          <p:tmpl lvl="1">
            <p:tnLst>
              <p:par>
                <p:cTn presetID="2" presetClass="entr" presetSubtype="2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0BE1C57-06FD-7645-B915-F4B090A00E41}" type="datetimeFigureOut">
              <a:rPr lang="en-US" smtClean="0"/>
              <a:t>12/4/17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CF7A03-BE06-7549-9678-2AF7F794BD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7"/>
          <a:stretch/>
        </p:blipFill>
        <p:spPr>
          <a:xfrm>
            <a:off x="0" y="0"/>
            <a:ext cx="12192000" cy="63429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896449"/>
            <a:ext cx="12192000" cy="218761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PowerPoint Trivia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 Liven Up Your Next Meeting</a:t>
            </a:r>
          </a:p>
        </p:txBody>
      </p:sp>
    </p:spTree>
    <p:extLst>
      <p:ext uri="{BB962C8B-B14F-4D97-AF65-F5344CB8AC3E}">
        <p14:creationId xmlns:p14="http://schemas.microsoft.com/office/powerpoint/2010/main" val="64931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0080"/>
            <a:ext cx="10058400" cy="1668918"/>
          </a:xfrm>
        </p:spPr>
        <p:txBody>
          <a:bodyPr/>
          <a:lstStyle/>
          <a:p>
            <a:r>
              <a:rPr lang="en-US" dirty="0"/>
              <a:t>What is the</a:t>
            </a:r>
            <a:r>
              <a:rPr lang="en-US" baseline="0" dirty="0"/>
              <a:t> chemical formula</a:t>
            </a:r>
            <a:r>
              <a:rPr lang="en-US" dirty="0"/>
              <a:t> </a:t>
            </a:r>
            <a:r>
              <a:rPr lang="en-US" baseline="0" dirty="0"/>
              <a:t>for hydrogen peroxide?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62743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late 1890s,</a:t>
            </a:r>
            <a:r>
              <a:rPr lang="en-US" baseline="0" dirty="0"/>
              <a:t> Bayer marketed a cough, cold and pain remedy that contained what now-illegal drug?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0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has the fastest</a:t>
            </a:r>
            <a:r>
              <a:rPr lang="en-US" baseline="0" dirty="0"/>
              <a:t> metabolism?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</a:t>
            </a:r>
            <a:r>
              <a:rPr lang="en-US" baseline="0" dirty="0"/>
              <a:t> artist is credited with developing linear perspective?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25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Suriname is a country located on which continent?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130341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famous singer appeared</a:t>
            </a:r>
            <a:r>
              <a:rPr lang="en-US" baseline="0" dirty="0"/>
              <a:t> in the movie </a:t>
            </a:r>
            <a:r>
              <a:rPr lang="en-US" i="1" baseline="0" dirty="0"/>
              <a:t>Mad Max: Beyond Thunderdome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1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7344"/>
            <a:ext cx="10058400" cy="3231654"/>
          </a:xfrm>
        </p:spPr>
        <p:txBody>
          <a:bodyPr/>
          <a:lstStyle/>
          <a:p>
            <a:r>
              <a:rPr lang="en-US" dirty="0"/>
              <a:t>With over 17 million units</a:t>
            </a:r>
            <a:r>
              <a:rPr lang="en-US" baseline="0" dirty="0"/>
              <a:t> produced, what was the highest-selling model of personal computer?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177900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Which American author wrote the novel </a:t>
            </a:r>
            <a:r>
              <a:rPr lang="en-US" i="1" baseline="0" dirty="0"/>
              <a:t>The Great Gatsby</a:t>
            </a:r>
            <a:r>
              <a:rPr lang="en-US" i="0" baseline="0" dirty="0"/>
              <a:t>, published in 1922?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57603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In the US a pint of milk contains how many cups?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59443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Who is credited as the first person to circumnavigate the globe?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endParaRPr lang="en-US" baseline="0"/>
          </a:p>
        </p:txBody>
      </p:sp>
    </p:spTree>
    <p:extLst>
      <p:ext uri="{BB962C8B-B14F-4D97-AF65-F5344CB8AC3E}">
        <p14:creationId xmlns:p14="http://schemas.microsoft.com/office/powerpoint/2010/main" val="14800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the letters of the former Communist country USSR stand for?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0B1A6B4-7B38-431A-88A1-4356CB4B30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4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7005"/>
            <a:ext cx="10058400" cy="1661993"/>
          </a:xfrm>
        </p:spPr>
        <p:txBody>
          <a:bodyPr/>
          <a:lstStyle/>
          <a:p>
            <a:pPr lvl="0"/>
            <a:r>
              <a:rPr lang="en-US" baseline="0" dirty="0"/>
              <a:t>What is the capital city of Australia?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3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5949316"/>
          </a:xfrm>
        </p:spPr>
        <p:txBody>
          <a:bodyPr anchor="ctr">
            <a:normAutofit/>
          </a:bodyPr>
          <a:lstStyle/>
          <a:p>
            <a:r>
              <a:rPr lang="en-US" sz="6600" dirty="0"/>
              <a:t>And now</a:t>
            </a:r>
            <a:r>
              <a:rPr lang="mr-IN" sz="6600" dirty="0"/>
              <a:t>…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>the answers!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6" b="26999"/>
          <a:stretch/>
        </p:blipFill>
        <p:spPr>
          <a:xfrm>
            <a:off x="4086224" y="0"/>
            <a:ext cx="8105775" cy="6858000"/>
          </a:xfrm>
        </p:spPr>
      </p:pic>
    </p:spTree>
    <p:extLst>
      <p:ext uri="{BB962C8B-B14F-4D97-AF65-F5344CB8AC3E}">
        <p14:creationId xmlns:p14="http://schemas.microsoft.com/office/powerpoint/2010/main" val="210101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did the letters of the former Communist country USSR stand for?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Union of Soviet Socialist Republics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87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curtains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pearls</a:t>
            </a:r>
            <a:r>
              <a:rPr lang="en-US" baseline="0" dirty="0"/>
              <a:t> are found in what sea creature?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Oysters</a:t>
            </a:r>
          </a:p>
        </p:txBody>
      </p:sp>
    </p:spTree>
    <p:extLst>
      <p:ext uri="{BB962C8B-B14F-4D97-AF65-F5344CB8AC3E}">
        <p14:creationId xmlns:p14="http://schemas.microsoft.com/office/powerpoint/2010/main" val="93605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painted the famous Dutch</a:t>
            </a:r>
            <a:r>
              <a:rPr lang="en-US" baseline="0" dirty="0"/>
              <a:t> Golden Age painting </a:t>
            </a:r>
            <a:r>
              <a:rPr lang="en-US" i="1" baseline="0" dirty="0"/>
              <a:t>The Night Watch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Rembrandt</a:t>
            </a:r>
          </a:p>
        </p:txBody>
      </p:sp>
    </p:spTree>
    <p:extLst>
      <p:ext uri="{BB962C8B-B14F-4D97-AF65-F5344CB8AC3E}">
        <p14:creationId xmlns:p14="http://schemas.microsoft.com/office/powerpoint/2010/main" val="199327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actress</a:t>
            </a:r>
            <a:r>
              <a:rPr lang="en-US" baseline="0" dirty="0"/>
              <a:t> played identical twins in the 1998 movie remake of </a:t>
            </a:r>
            <a:r>
              <a:rPr lang="en-US" i="1" baseline="0" dirty="0"/>
              <a:t>The Parent Trap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Lindsay Lohan</a:t>
            </a:r>
          </a:p>
        </p:txBody>
      </p:sp>
    </p:spTree>
    <p:extLst>
      <p:ext uri="{BB962C8B-B14F-4D97-AF65-F5344CB8AC3E}">
        <p14:creationId xmlns:p14="http://schemas.microsoft.com/office/powerpoint/2010/main" val="25051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US state is</a:t>
            </a:r>
            <a:r>
              <a:rPr lang="en-US" baseline="0" dirty="0"/>
              <a:t> nicknamed “The Treasure State?”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Montana</a:t>
            </a:r>
          </a:p>
        </p:txBody>
      </p:sp>
    </p:spTree>
    <p:extLst>
      <p:ext uri="{BB962C8B-B14F-4D97-AF65-F5344CB8AC3E}">
        <p14:creationId xmlns:p14="http://schemas.microsoft.com/office/powerpoint/2010/main" val="14143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year was Facebook founded?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2004</a:t>
            </a:r>
          </a:p>
        </p:txBody>
      </p:sp>
    </p:spTree>
    <p:extLst>
      <p:ext uri="{BB962C8B-B14F-4D97-AF65-F5344CB8AC3E}">
        <p14:creationId xmlns:p14="http://schemas.microsoft.com/office/powerpoint/2010/main" val="12846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old must a person be to run for President of the United States?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82375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is the mascot for the Oakland Athletics baseball team?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Elephant</a:t>
            </a:r>
          </a:p>
        </p:txBody>
      </p:sp>
    </p:spTree>
    <p:extLst>
      <p:ext uri="{BB962C8B-B14F-4D97-AF65-F5344CB8AC3E}">
        <p14:creationId xmlns:p14="http://schemas.microsoft.com/office/powerpoint/2010/main" val="213740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pearls</a:t>
            </a:r>
            <a:r>
              <a:rPr lang="en-US" baseline="0" dirty="0"/>
              <a:t> are found in what sea creature?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0080"/>
            <a:ext cx="10058400" cy="1668918"/>
          </a:xfrm>
        </p:spPr>
        <p:txBody>
          <a:bodyPr/>
          <a:lstStyle/>
          <a:p>
            <a:r>
              <a:rPr lang="en-US" dirty="0"/>
              <a:t>What is the</a:t>
            </a:r>
            <a:r>
              <a:rPr lang="en-US" baseline="0" dirty="0"/>
              <a:t> chemical formula</a:t>
            </a:r>
            <a:r>
              <a:rPr lang="en-US" dirty="0"/>
              <a:t> </a:t>
            </a:r>
            <a:r>
              <a:rPr lang="en-US" baseline="0" dirty="0"/>
              <a:t>for hydrogen peroxide?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51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late 1890s,</a:t>
            </a:r>
            <a:r>
              <a:rPr lang="en-US" baseline="0" dirty="0"/>
              <a:t> Bayer marketed a cough, cold and pain remedy that contained what now-illegal drug?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Heroin</a:t>
            </a:r>
          </a:p>
        </p:txBody>
      </p:sp>
    </p:spTree>
    <p:extLst>
      <p:ext uri="{BB962C8B-B14F-4D97-AF65-F5344CB8AC3E}">
        <p14:creationId xmlns:p14="http://schemas.microsoft.com/office/powerpoint/2010/main" val="71001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has the fastest</a:t>
            </a:r>
            <a:r>
              <a:rPr lang="en-US" baseline="0" dirty="0"/>
              <a:t> metabolism?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Hummingbird</a:t>
            </a:r>
          </a:p>
        </p:txBody>
      </p:sp>
    </p:spTree>
    <p:extLst>
      <p:ext uri="{BB962C8B-B14F-4D97-AF65-F5344CB8AC3E}">
        <p14:creationId xmlns:p14="http://schemas.microsoft.com/office/powerpoint/2010/main" val="179677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</a:t>
            </a:r>
            <a:r>
              <a:rPr lang="en-US" baseline="0" dirty="0"/>
              <a:t> artist is credited with developing linear perspective?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Filippo Brunelleschi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90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Suriname is a country located on which continent?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South</a:t>
            </a:r>
            <a:r>
              <a:rPr lang="en-US" baseline="0" dirty="0"/>
              <a:t> America</a:t>
            </a:r>
          </a:p>
        </p:txBody>
      </p:sp>
    </p:spTree>
    <p:extLst>
      <p:ext uri="{BB962C8B-B14F-4D97-AF65-F5344CB8AC3E}">
        <p14:creationId xmlns:p14="http://schemas.microsoft.com/office/powerpoint/2010/main" val="166547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famous singer appeared</a:t>
            </a:r>
            <a:r>
              <a:rPr lang="en-US" baseline="0" dirty="0"/>
              <a:t> in the movie </a:t>
            </a:r>
            <a:r>
              <a:rPr lang="en-US" i="1" baseline="0" dirty="0"/>
              <a:t>Mad Max: Beyond Thunderdome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Tina Turner</a:t>
            </a:r>
          </a:p>
        </p:txBody>
      </p:sp>
    </p:spTree>
    <p:extLst>
      <p:ext uri="{BB962C8B-B14F-4D97-AF65-F5344CB8AC3E}">
        <p14:creationId xmlns:p14="http://schemas.microsoft.com/office/powerpoint/2010/main" val="136231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7344"/>
            <a:ext cx="10058400" cy="3231654"/>
          </a:xfrm>
        </p:spPr>
        <p:txBody>
          <a:bodyPr/>
          <a:lstStyle/>
          <a:p>
            <a:r>
              <a:rPr lang="en-US" dirty="0"/>
              <a:t>With over 17 million units</a:t>
            </a:r>
            <a:r>
              <a:rPr lang="en-US" baseline="0" dirty="0"/>
              <a:t> produced, what was the highest-selling model of personal computer?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The Commodore 64</a:t>
            </a:r>
          </a:p>
        </p:txBody>
      </p:sp>
    </p:spTree>
    <p:extLst>
      <p:ext uri="{BB962C8B-B14F-4D97-AF65-F5344CB8AC3E}">
        <p14:creationId xmlns:p14="http://schemas.microsoft.com/office/powerpoint/2010/main" val="2761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Which American author wrote the novel </a:t>
            </a:r>
            <a:r>
              <a:rPr lang="en-US" i="1" baseline="0" dirty="0"/>
              <a:t>The Great Gatsby</a:t>
            </a:r>
            <a:r>
              <a:rPr lang="en-US" i="0" baseline="0" dirty="0"/>
              <a:t>, published in 1922?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F. Scott Fitzgerald</a:t>
            </a:r>
          </a:p>
        </p:txBody>
      </p:sp>
    </p:spTree>
    <p:extLst>
      <p:ext uri="{BB962C8B-B14F-4D97-AF65-F5344CB8AC3E}">
        <p14:creationId xmlns:p14="http://schemas.microsoft.com/office/powerpoint/2010/main" val="22281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In the US a pint of milk contains how many cups?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Two</a:t>
            </a:r>
          </a:p>
        </p:txBody>
      </p:sp>
    </p:spTree>
    <p:extLst>
      <p:ext uri="{BB962C8B-B14F-4D97-AF65-F5344CB8AC3E}">
        <p14:creationId xmlns:p14="http://schemas.microsoft.com/office/powerpoint/2010/main" val="186639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/>
              <a:t>Who is credited as the first person to circumnavigate the globe?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baseline="0" dirty="0"/>
              <a:t>Ferdinand Magellan</a:t>
            </a:r>
          </a:p>
        </p:txBody>
      </p:sp>
    </p:spTree>
    <p:extLst>
      <p:ext uri="{BB962C8B-B14F-4D97-AF65-F5344CB8AC3E}">
        <p14:creationId xmlns:p14="http://schemas.microsoft.com/office/powerpoint/2010/main" val="26852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painted the famous Dutch</a:t>
            </a:r>
            <a:r>
              <a:rPr lang="en-US" baseline="0" dirty="0"/>
              <a:t> Golden Age painting </a:t>
            </a:r>
            <a:r>
              <a:rPr lang="en-US" i="1" baseline="0" dirty="0"/>
              <a:t>The Night Watch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7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47005"/>
            <a:ext cx="10058400" cy="1661993"/>
          </a:xfrm>
        </p:spPr>
        <p:txBody>
          <a:bodyPr/>
          <a:lstStyle/>
          <a:p>
            <a:pPr lvl="0"/>
            <a:r>
              <a:rPr lang="en-US" baseline="0" dirty="0"/>
              <a:t>What is the capital city of Australia?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Canberra</a:t>
            </a:r>
          </a:p>
        </p:txBody>
      </p:sp>
    </p:spTree>
    <p:extLst>
      <p:ext uri="{BB962C8B-B14F-4D97-AF65-F5344CB8AC3E}">
        <p14:creationId xmlns:p14="http://schemas.microsoft.com/office/powerpoint/2010/main" val="13078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actress</a:t>
            </a:r>
            <a:r>
              <a:rPr lang="en-US" baseline="0" dirty="0"/>
              <a:t> played identical twins in the 1998 movie remake of </a:t>
            </a:r>
            <a:r>
              <a:rPr lang="en-US" i="1" baseline="0" dirty="0"/>
              <a:t>The Parent Trap</a:t>
            </a:r>
            <a:r>
              <a:rPr lang="en-US" i="0" baseline="0" dirty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US state is</a:t>
            </a:r>
            <a:r>
              <a:rPr lang="en-US" baseline="0" dirty="0"/>
              <a:t> nicknamed “The Treasure State?”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year was Facebook founded?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89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old must a person be to run for President of the United States?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2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animal is the mascot for the Oakland Athletics baseball team?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00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Custom 1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FFFFFF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</TotalTime>
  <Words>486</Words>
  <Application>Microsoft Macintosh PowerPoint</Application>
  <PresentationFormat>Widescreen</PresentationFormat>
  <Paragraphs>60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Calibri</vt:lpstr>
      <vt:lpstr>Calibri Light</vt:lpstr>
      <vt:lpstr>Mangal</vt:lpstr>
      <vt:lpstr>Retrospect</vt:lpstr>
      <vt:lpstr>PowerPoint Trivia</vt:lpstr>
      <vt:lpstr>What did the letters of the former Communist country USSR stand for?</vt:lpstr>
      <vt:lpstr>Natural pearls are found in what sea creature?</vt:lpstr>
      <vt:lpstr>Who painted the famous Dutch Golden Age painting The Night Watch?</vt:lpstr>
      <vt:lpstr>Which actress played identical twins in the 1998 movie remake of The Parent Trap?</vt:lpstr>
      <vt:lpstr>Which US state is nicknamed “The Treasure State?”</vt:lpstr>
      <vt:lpstr>What year was Facebook founded?</vt:lpstr>
      <vt:lpstr>How old must a person be to run for President of the United States?</vt:lpstr>
      <vt:lpstr>What animal is the mascot for the Oakland Athletics baseball team?</vt:lpstr>
      <vt:lpstr>What is the chemical formula for hydrogen peroxide?</vt:lpstr>
      <vt:lpstr>In the late 1890s, Bayer marketed a cough, cold and pain remedy that contained what now-illegal drug?</vt:lpstr>
      <vt:lpstr>What animal has the fastest metabolism?</vt:lpstr>
      <vt:lpstr>Which artist is credited with developing linear perspective?</vt:lpstr>
      <vt:lpstr>Suriname is a country located on which continent?</vt:lpstr>
      <vt:lpstr>What famous singer appeared in the movie Mad Max: Beyond Thunderdome?</vt:lpstr>
      <vt:lpstr>With over 17 million units produced, what was the highest-selling model of personal computer? </vt:lpstr>
      <vt:lpstr>Which American author wrote the novel The Great Gatsby, published in 1922?</vt:lpstr>
      <vt:lpstr>In the US a pint of milk contains how many cups?</vt:lpstr>
      <vt:lpstr>Who is credited as the first person to circumnavigate the globe?</vt:lpstr>
      <vt:lpstr>What is the capital city of Australia?</vt:lpstr>
      <vt:lpstr>And now… the answers!</vt:lpstr>
      <vt:lpstr>What did the letters of the former Communist country USSR stand for?</vt:lpstr>
      <vt:lpstr>Natural pearls are found in what sea creature?</vt:lpstr>
      <vt:lpstr>Who painted the famous Dutch Golden Age painting The Night Watch?</vt:lpstr>
      <vt:lpstr>Which actress played identical twins in the 1998 movie remake of The Parent Trap?</vt:lpstr>
      <vt:lpstr>Which US state is nicknamed “The Treasure State?”</vt:lpstr>
      <vt:lpstr>What year was Facebook founded?</vt:lpstr>
      <vt:lpstr>How old must a person be to run for President of the United States?</vt:lpstr>
      <vt:lpstr>What animal is the mascot for the Oakland Athletics baseball team?</vt:lpstr>
      <vt:lpstr>What is the chemical formula for hydrogen peroxide?</vt:lpstr>
      <vt:lpstr>In the late 1890s, Bayer marketed a cough, cold and pain remedy that contained what now-illegal drug?</vt:lpstr>
      <vt:lpstr>What animal has the fastest metabolism?</vt:lpstr>
      <vt:lpstr>Which artist is credited with developing linear perspective?</vt:lpstr>
      <vt:lpstr>Suriname is a country located on which continent?</vt:lpstr>
      <vt:lpstr>What famous singer appeared in the movie Mad Max: Beyond Thunderdome?</vt:lpstr>
      <vt:lpstr>With over 17 million units produced, what was the highest-selling model of personal computer? </vt:lpstr>
      <vt:lpstr>Which American author wrote the novel The Great Gatsby, published in 1922?</vt:lpstr>
      <vt:lpstr>In the US a pint of milk contains how many cups?</vt:lpstr>
      <vt:lpstr>Who is credited as the first person to circumnavigate the globe?</vt:lpstr>
      <vt:lpstr>What is the capital city of Australia?</vt:lpstr>
    </vt:vector>
  </TitlesOfParts>
  <Manager/>
  <Company>Laura M. Foley Design</Company>
  <LinksUpToDate>false</LinksUpToDate>
  <SharedDoc>false</SharedDoc>
  <HyperlinkBase>http://www.lauramfoley.com</HyperlinkBase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Trivia</dc:title>
  <dc:subject/>
  <dc:creator>Laura Foley</dc:creator>
  <cp:keywords/>
  <dc:description/>
  <cp:lastModifiedBy>Laura Foley</cp:lastModifiedBy>
  <cp:revision>15</cp:revision>
  <dcterms:created xsi:type="dcterms:W3CDTF">2017-12-04T15:44:28Z</dcterms:created>
  <dcterms:modified xsi:type="dcterms:W3CDTF">2017-12-04T17:12:53Z</dcterms:modified>
  <cp:category/>
</cp:coreProperties>
</file>